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xlsx" ContentType="application/vnd.openxmlformats-officedocument.spreadsheetml.sheet"/>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embeddings/oleObject1.bin" ContentType="application/vnd.openxmlformats-officedocument.oleObject"/>
  <Override PartName="/ppt/notesSlides/notesSlide22.xml" ContentType="application/vnd.openxmlformats-officedocument.presentationml.notesSlide+xml"/>
  <Override PartName="/ppt/notesSlides/notesSlide23.xml" ContentType="application/vnd.openxmlformats-officedocument.presentationml.notesSlide+xml"/>
  <Override PartName="/ppt/embeddings/oleObject2.bin" ContentType="application/vnd.openxmlformats-officedocument.oleObject"/>
  <Override PartName="/ppt/notesSlides/notesSlide24.xml" ContentType="application/vnd.openxmlformats-officedocument.presentationml.notesSlide+xml"/>
  <Override PartName="/ppt/notesSlides/notesSlide25.xml" ContentType="application/vnd.openxmlformats-officedocument.presentationml.notesSlide+xml"/>
  <Override PartName="/ppt/embeddings/oleObject3.bin" ContentType="application/vnd.openxmlformats-officedocument.oleObject"/>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embeddings/oleObject4.bin" ContentType="application/vnd.openxmlformats-officedocument.oleObject"/>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49" r:id="rId2"/>
    <p:sldMasterId id="2147483673" r:id="rId3"/>
    <p:sldMasterId id="2147483685" r:id="rId4"/>
  </p:sldMasterIdLst>
  <p:notesMasterIdLst>
    <p:notesMasterId r:id="rId66"/>
  </p:notesMasterIdLst>
  <p:handoutMasterIdLst>
    <p:handoutMasterId r:id="rId67"/>
  </p:handoutMasterIdLst>
  <p:sldIdLst>
    <p:sldId id="256" r:id="rId5"/>
    <p:sldId id="257" r:id="rId6"/>
    <p:sldId id="306" r:id="rId7"/>
    <p:sldId id="307" r:id="rId8"/>
    <p:sldId id="259" r:id="rId9"/>
    <p:sldId id="260" r:id="rId10"/>
    <p:sldId id="261" r:id="rId11"/>
    <p:sldId id="262" r:id="rId12"/>
    <p:sldId id="263" r:id="rId13"/>
    <p:sldId id="264" r:id="rId14"/>
    <p:sldId id="265" r:id="rId15"/>
    <p:sldId id="266" r:id="rId16"/>
    <p:sldId id="267" r:id="rId17"/>
    <p:sldId id="308" r:id="rId18"/>
    <p:sldId id="313" r:id="rId19"/>
    <p:sldId id="314" r:id="rId20"/>
    <p:sldId id="382" r:id="rId21"/>
    <p:sldId id="316" r:id="rId22"/>
    <p:sldId id="317" r:id="rId23"/>
    <p:sldId id="318" r:id="rId24"/>
    <p:sldId id="339" r:id="rId25"/>
    <p:sldId id="340" r:id="rId26"/>
    <p:sldId id="319" r:id="rId27"/>
    <p:sldId id="320" r:id="rId28"/>
    <p:sldId id="341" r:id="rId29"/>
    <p:sldId id="342" r:id="rId30"/>
    <p:sldId id="343" r:id="rId31"/>
    <p:sldId id="344" r:id="rId32"/>
    <p:sldId id="321" r:id="rId33"/>
    <p:sldId id="322" r:id="rId34"/>
    <p:sldId id="323" r:id="rId35"/>
    <p:sldId id="381" r:id="rId36"/>
    <p:sldId id="357" r:id="rId37"/>
    <p:sldId id="328" r:id="rId38"/>
    <p:sldId id="370" r:id="rId39"/>
    <p:sldId id="358" r:id="rId40"/>
    <p:sldId id="361" r:id="rId41"/>
    <p:sldId id="383" r:id="rId42"/>
    <p:sldId id="362" r:id="rId43"/>
    <p:sldId id="366" r:id="rId44"/>
    <p:sldId id="363" r:id="rId45"/>
    <p:sldId id="365" r:id="rId46"/>
    <p:sldId id="345" r:id="rId47"/>
    <p:sldId id="377" r:id="rId48"/>
    <p:sldId id="378" r:id="rId49"/>
    <p:sldId id="379" r:id="rId50"/>
    <p:sldId id="355" r:id="rId51"/>
    <p:sldId id="356" r:id="rId52"/>
    <p:sldId id="329" r:id="rId53"/>
    <p:sldId id="375" r:id="rId54"/>
    <p:sldId id="330" r:id="rId55"/>
    <p:sldId id="376" r:id="rId56"/>
    <p:sldId id="384" r:id="rId57"/>
    <p:sldId id="331" r:id="rId58"/>
    <p:sldId id="332" r:id="rId59"/>
    <p:sldId id="333" r:id="rId60"/>
    <p:sldId id="335" r:id="rId61"/>
    <p:sldId id="336" r:id="rId62"/>
    <p:sldId id="337" r:id="rId63"/>
    <p:sldId id="371" r:id="rId64"/>
    <p:sldId id="305" r:id="rId65"/>
  </p:sldIdLst>
  <p:sldSz cx="9144000" cy="6858000" type="screen4x3"/>
  <p:notesSz cx="6858000" cy="9144000"/>
  <p:defaultTextStyle>
    <a:defPPr>
      <a:defRPr lang="en-GB"/>
    </a:defPPr>
    <a:lvl1pPr algn="l" defTabSz="457200" rtl="0" fontAlgn="base">
      <a:spcBef>
        <a:spcPct val="0"/>
      </a:spcBef>
      <a:spcAft>
        <a:spcPct val="0"/>
      </a:spcAft>
      <a:buClr>
        <a:srgbClr val="000000"/>
      </a:buClr>
      <a:buSzPct val="100000"/>
      <a:buFont typeface="Times New Roman" charset="0"/>
      <a:defRPr sz="2400" kern="1200">
        <a:solidFill>
          <a:schemeClr val="bg1"/>
        </a:solidFill>
        <a:latin typeface="Arial" charset="0"/>
        <a:ea typeface="ＭＳ Ｐゴシック" charset="0"/>
        <a:cs typeface="ＭＳ Ｐゴシック" charset="0"/>
      </a:defRPr>
    </a:lvl1pPr>
    <a:lvl2pPr marL="742950" indent="-285750" algn="l" defTabSz="457200" rtl="0" fontAlgn="base">
      <a:spcBef>
        <a:spcPct val="0"/>
      </a:spcBef>
      <a:spcAft>
        <a:spcPct val="0"/>
      </a:spcAft>
      <a:buClr>
        <a:srgbClr val="000000"/>
      </a:buClr>
      <a:buSzPct val="100000"/>
      <a:buFont typeface="Times New Roman" charset="0"/>
      <a:defRPr sz="2400" kern="1200">
        <a:solidFill>
          <a:schemeClr val="bg1"/>
        </a:solidFill>
        <a:latin typeface="Arial" charset="0"/>
        <a:ea typeface="ＭＳ Ｐゴシック" charset="0"/>
        <a:cs typeface="ＭＳ Ｐゴシック" charset="0"/>
      </a:defRPr>
    </a:lvl2pPr>
    <a:lvl3pPr marL="1143000" indent="-228600" algn="l" defTabSz="457200" rtl="0" fontAlgn="base">
      <a:spcBef>
        <a:spcPct val="0"/>
      </a:spcBef>
      <a:spcAft>
        <a:spcPct val="0"/>
      </a:spcAft>
      <a:buClr>
        <a:srgbClr val="000000"/>
      </a:buClr>
      <a:buSzPct val="100000"/>
      <a:buFont typeface="Times New Roman" charset="0"/>
      <a:defRPr sz="2400" kern="1200">
        <a:solidFill>
          <a:schemeClr val="bg1"/>
        </a:solidFill>
        <a:latin typeface="Arial" charset="0"/>
        <a:ea typeface="ＭＳ Ｐゴシック" charset="0"/>
        <a:cs typeface="ＭＳ Ｐゴシック" charset="0"/>
      </a:defRPr>
    </a:lvl3pPr>
    <a:lvl4pPr marL="1600200" indent="-228600" algn="l" defTabSz="457200" rtl="0" fontAlgn="base">
      <a:spcBef>
        <a:spcPct val="0"/>
      </a:spcBef>
      <a:spcAft>
        <a:spcPct val="0"/>
      </a:spcAft>
      <a:buClr>
        <a:srgbClr val="000000"/>
      </a:buClr>
      <a:buSzPct val="100000"/>
      <a:buFont typeface="Times New Roman" charset="0"/>
      <a:defRPr sz="2400" kern="1200">
        <a:solidFill>
          <a:schemeClr val="bg1"/>
        </a:solidFill>
        <a:latin typeface="Arial" charset="0"/>
        <a:ea typeface="ＭＳ Ｐゴシック" charset="0"/>
        <a:cs typeface="ＭＳ Ｐゴシック" charset="0"/>
      </a:defRPr>
    </a:lvl4pPr>
    <a:lvl5pPr marL="2057400" indent="-228600" algn="l" defTabSz="457200" rtl="0" fontAlgn="base">
      <a:spcBef>
        <a:spcPct val="0"/>
      </a:spcBef>
      <a:spcAft>
        <a:spcPct val="0"/>
      </a:spcAft>
      <a:buClr>
        <a:srgbClr val="000000"/>
      </a:buClr>
      <a:buSzPct val="100000"/>
      <a:buFont typeface="Times New Roman" charset="0"/>
      <a:defRPr sz="2400" kern="1200">
        <a:solidFill>
          <a:schemeClr val="bg1"/>
        </a:solidFill>
        <a:latin typeface="Arial" charset="0"/>
        <a:ea typeface="ＭＳ Ｐゴシック" charset="0"/>
        <a:cs typeface="ＭＳ Ｐゴシック" charset="0"/>
      </a:defRPr>
    </a:lvl5pPr>
    <a:lvl6pPr marL="2286000" algn="l" defTabSz="457200" rtl="0" eaLnBrk="1" latinLnBrk="0" hangingPunct="1">
      <a:defRPr sz="2400" kern="1200">
        <a:solidFill>
          <a:schemeClr val="bg1"/>
        </a:solidFill>
        <a:latin typeface="Arial" charset="0"/>
        <a:ea typeface="ＭＳ Ｐゴシック" charset="0"/>
        <a:cs typeface="ＭＳ Ｐゴシック" charset="0"/>
      </a:defRPr>
    </a:lvl6pPr>
    <a:lvl7pPr marL="2743200" algn="l" defTabSz="457200" rtl="0" eaLnBrk="1" latinLnBrk="0" hangingPunct="1">
      <a:defRPr sz="2400" kern="1200">
        <a:solidFill>
          <a:schemeClr val="bg1"/>
        </a:solidFill>
        <a:latin typeface="Arial" charset="0"/>
        <a:ea typeface="ＭＳ Ｐゴシック" charset="0"/>
        <a:cs typeface="ＭＳ Ｐゴシック" charset="0"/>
      </a:defRPr>
    </a:lvl7pPr>
    <a:lvl8pPr marL="3200400" algn="l" defTabSz="457200" rtl="0" eaLnBrk="1" latinLnBrk="0" hangingPunct="1">
      <a:defRPr sz="2400" kern="1200">
        <a:solidFill>
          <a:schemeClr val="bg1"/>
        </a:solidFill>
        <a:latin typeface="Arial" charset="0"/>
        <a:ea typeface="ＭＳ Ｐゴシック" charset="0"/>
        <a:cs typeface="ＭＳ Ｐゴシック" charset="0"/>
      </a:defRPr>
    </a:lvl8pPr>
    <a:lvl9pPr marL="3657600" algn="l" defTabSz="457200" rtl="0" eaLnBrk="1" latinLnBrk="0" hangingPunct="1">
      <a:defRPr sz="2400" kern="1200">
        <a:solidFill>
          <a:schemeClr val="bg1"/>
        </a:solidFill>
        <a:latin typeface="Arial"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9" d="100"/>
          <a:sy n="89" d="100"/>
        </p:scale>
        <p:origin x="-1800" y="-10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63" Type="http://schemas.openxmlformats.org/officeDocument/2006/relationships/slide" Target="slides/slide59.xml"/><Relationship Id="rId64" Type="http://schemas.openxmlformats.org/officeDocument/2006/relationships/slide" Target="slides/slide60.xml"/><Relationship Id="rId65" Type="http://schemas.openxmlformats.org/officeDocument/2006/relationships/slide" Target="slides/slide61.xml"/><Relationship Id="rId66" Type="http://schemas.openxmlformats.org/officeDocument/2006/relationships/notesMaster" Target="notesMasters/notesMaster1.xml"/><Relationship Id="rId67" Type="http://schemas.openxmlformats.org/officeDocument/2006/relationships/handoutMaster" Target="handoutMasters/handoutMaster1.xml"/><Relationship Id="rId68" Type="http://schemas.openxmlformats.org/officeDocument/2006/relationships/printerSettings" Target="printerSettings/printerSettings1.bin"/><Relationship Id="rId69" Type="http://schemas.openxmlformats.org/officeDocument/2006/relationships/presProps" Target="presProps.xml"/><Relationship Id="rId50" Type="http://schemas.openxmlformats.org/officeDocument/2006/relationships/slide" Target="slides/slide46.xml"/><Relationship Id="rId51" Type="http://schemas.openxmlformats.org/officeDocument/2006/relationships/slide" Target="slides/slide47.xml"/><Relationship Id="rId52" Type="http://schemas.openxmlformats.org/officeDocument/2006/relationships/slide" Target="slides/slide48.xml"/><Relationship Id="rId53" Type="http://schemas.openxmlformats.org/officeDocument/2006/relationships/slide" Target="slides/slide49.xml"/><Relationship Id="rId54" Type="http://schemas.openxmlformats.org/officeDocument/2006/relationships/slide" Target="slides/slide50.xml"/><Relationship Id="rId55" Type="http://schemas.openxmlformats.org/officeDocument/2006/relationships/slide" Target="slides/slide51.xml"/><Relationship Id="rId56" Type="http://schemas.openxmlformats.org/officeDocument/2006/relationships/slide" Target="slides/slide52.xml"/><Relationship Id="rId57" Type="http://schemas.openxmlformats.org/officeDocument/2006/relationships/slide" Target="slides/slide53.xml"/><Relationship Id="rId58" Type="http://schemas.openxmlformats.org/officeDocument/2006/relationships/slide" Target="slides/slide54.xml"/><Relationship Id="rId59" Type="http://schemas.openxmlformats.org/officeDocument/2006/relationships/slide" Target="slides/slide5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slide" Target="slides/slide41.xml"/><Relationship Id="rId46" Type="http://schemas.openxmlformats.org/officeDocument/2006/relationships/slide" Target="slides/slide42.xml"/><Relationship Id="rId47" Type="http://schemas.openxmlformats.org/officeDocument/2006/relationships/slide" Target="slides/slide43.xml"/><Relationship Id="rId48" Type="http://schemas.openxmlformats.org/officeDocument/2006/relationships/slide" Target="slides/slide44.xml"/><Relationship Id="rId49" Type="http://schemas.openxmlformats.org/officeDocument/2006/relationships/slide" Target="slides/slide45.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70" Type="http://schemas.openxmlformats.org/officeDocument/2006/relationships/viewProps" Target="viewProps.xml"/><Relationship Id="rId71" Type="http://schemas.openxmlformats.org/officeDocument/2006/relationships/theme" Target="theme/theme1.xml"/><Relationship Id="rId72" Type="http://schemas.openxmlformats.org/officeDocument/2006/relationships/tableStyles" Target="tableStyles.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60" Type="http://schemas.openxmlformats.org/officeDocument/2006/relationships/slide" Target="slides/slide56.xml"/><Relationship Id="rId61" Type="http://schemas.openxmlformats.org/officeDocument/2006/relationships/slide" Target="slides/slide57.xml"/><Relationship Id="rId62" Type="http://schemas.openxmlformats.org/officeDocument/2006/relationships/slide" Target="slides/slide58.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oleObject" Target="file:///C:\Users\cvivas\AppData\Local\Microsoft\Windows\Temporary%20Internet%20Files\Content.Outlook\PWNZXAA9\AOF_PreAndPost_ReadingListeningCharts_9Feb2012.xlsx" TargetMode="External"/></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v>Pre-program</c:v>
          </c:tx>
          <c:invertIfNegative val="0"/>
          <c:dLbls>
            <c:dLbl>
              <c:idx val="0"/>
              <c:layout>
                <c:manualLayout>
                  <c:x val="0.00154469965504546"/>
                  <c:y val="0.00561600499514901"/>
                </c:manualLayout>
              </c:layout>
              <c:tx>
                <c:rich>
                  <a:bodyPr/>
                  <a:lstStyle/>
                  <a:p>
                    <a:r>
                      <a:rPr lang="en-US" dirty="0" smtClean="0"/>
                      <a:t>26</a:t>
                    </a:r>
                    <a:endParaRPr lang="en-US" dirty="0"/>
                  </a:p>
                </c:rich>
              </c:tx>
              <c:showLegendKey val="0"/>
              <c:showVal val="1"/>
              <c:showCatName val="0"/>
              <c:showSerName val="0"/>
              <c:showPercent val="0"/>
              <c:showBubbleSize val="0"/>
            </c:dLbl>
            <c:dLbl>
              <c:idx val="1"/>
              <c:tx>
                <c:rich>
                  <a:bodyPr/>
                  <a:lstStyle/>
                  <a:p>
                    <a:r>
                      <a:rPr lang="en-US" dirty="0" smtClean="0"/>
                      <a:t>51</a:t>
                    </a:r>
                    <a:endParaRPr lang="en-US" dirty="0"/>
                  </a:p>
                </c:rich>
              </c:tx>
              <c:showLegendKey val="0"/>
              <c:showVal val="1"/>
              <c:showCatName val="0"/>
              <c:showSerName val="0"/>
              <c:showPercent val="0"/>
              <c:showBubbleSize val="0"/>
            </c:dLbl>
            <c:dLbl>
              <c:idx val="2"/>
              <c:tx>
                <c:rich>
                  <a:bodyPr/>
                  <a:lstStyle/>
                  <a:p>
                    <a:r>
                      <a:rPr lang="en-US" dirty="0" smtClean="0"/>
                      <a:t>14</a:t>
                    </a:r>
                    <a:endParaRPr lang="en-US" dirty="0"/>
                  </a:p>
                </c:rich>
              </c:tx>
              <c:showLegendKey val="0"/>
              <c:showVal val="1"/>
              <c:showCatName val="0"/>
              <c:showSerName val="0"/>
              <c:showPercent val="0"/>
              <c:showBubbleSize val="0"/>
            </c:dLbl>
            <c:dLbl>
              <c:idx val="3"/>
              <c:tx>
                <c:rich>
                  <a:bodyPr/>
                  <a:lstStyle/>
                  <a:p>
                    <a:r>
                      <a:rPr lang="en-US" dirty="0" smtClean="0"/>
                      <a:t>9</a:t>
                    </a:r>
                    <a:endParaRPr lang="en-US" dirty="0"/>
                  </a:p>
                </c:rich>
              </c:tx>
              <c:showLegendKey val="0"/>
              <c:showVal val="1"/>
              <c:showCatName val="0"/>
              <c:showSerName val="0"/>
              <c:showPercent val="0"/>
              <c:showBubbleSize val="0"/>
            </c:dLbl>
            <c:dLbl>
              <c:idx val="4"/>
              <c:delete val="1"/>
            </c:dLbl>
            <c:showLegendKey val="0"/>
            <c:showVal val="1"/>
            <c:showCatName val="0"/>
            <c:showSerName val="0"/>
            <c:showPercent val="0"/>
            <c:showBubbleSize val="0"/>
            <c:showLeaderLines val="0"/>
          </c:dLbls>
          <c:cat>
            <c:strRef>
              <c:f>[1]Sheet2!$A$5:$A$9</c:f>
              <c:strCache>
                <c:ptCount val="5"/>
                <c:pt idx="0">
                  <c:v>1+</c:v>
                </c:pt>
                <c:pt idx="1">
                  <c:v>2</c:v>
                </c:pt>
                <c:pt idx="2">
                  <c:v>2+</c:v>
                </c:pt>
                <c:pt idx="3">
                  <c:v>3</c:v>
                </c:pt>
                <c:pt idx="4">
                  <c:v>3+</c:v>
                </c:pt>
              </c:strCache>
            </c:strRef>
          </c:cat>
          <c:val>
            <c:numRef>
              <c:f>[1]Sheet2!$C$5:$C$9</c:f>
              <c:numCache>
                <c:formatCode>General</c:formatCode>
                <c:ptCount val="5"/>
                <c:pt idx="0">
                  <c:v>26.31578947368421</c:v>
                </c:pt>
                <c:pt idx="1">
                  <c:v>50.87719298245615</c:v>
                </c:pt>
                <c:pt idx="2">
                  <c:v>14.03508771929825</c:v>
                </c:pt>
                <c:pt idx="3">
                  <c:v>8.771929824561401</c:v>
                </c:pt>
                <c:pt idx="4">
                  <c:v>0.0</c:v>
                </c:pt>
              </c:numCache>
            </c:numRef>
          </c:val>
        </c:ser>
        <c:ser>
          <c:idx val="1"/>
          <c:order val="1"/>
          <c:tx>
            <c:v>Post-program</c:v>
          </c:tx>
          <c:invertIfNegative val="0"/>
          <c:dLbls>
            <c:dLbl>
              <c:idx val="0"/>
              <c:delete val="1"/>
            </c:dLbl>
            <c:dLbl>
              <c:idx val="1"/>
              <c:tx>
                <c:rich>
                  <a:bodyPr/>
                  <a:lstStyle/>
                  <a:p>
                    <a:r>
                      <a:rPr lang="en-US" dirty="0" smtClean="0"/>
                      <a:t>4</a:t>
                    </a:r>
                    <a:endParaRPr lang="en-US" dirty="0"/>
                  </a:p>
                </c:rich>
              </c:tx>
              <c:showLegendKey val="0"/>
              <c:showVal val="1"/>
              <c:showCatName val="0"/>
              <c:showSerName val="0"/>
              <c:showPercent val="0"/>
              <c:showBubbleSize val="0"/>
            </c:dLbl>
            <c:dLbl>
              <c:idx val="2"/>
              <c:tx>
                <c:rich>
                  <a:bodyPr/>
                  <a:lstStyle/>
                  <a:p>
                    <a:r>
                      <a:rPr lang="en-US" dirty="0" smtClean="0"/>
                      <a:t>51</a:t>
                    </a:r>
                    <a:endParaRPr lang="en-US" dirty="0"/>
                  </a:p>
                </c:rich>
              </c:tx>
              <c:showLegendKey val="0"/>
              <c:showVal val="1"/>
              <c:showCatName val="0"/>
              <c:showSerName val="0"/>
              <c:showPercent val="0"/>
              <c:showBubbleSize val="0"/>
            </c:dLbl>
            <c:dLbl>
              <c:idx val="3"/>
              <c:tx>
                <c:rich>
                  <a:bodyPr/>
                  <a:lstStyle/>
                  <a:p>
                    <a:r>
                      <a:rPr lang="en-US" dirty="0" smtClean="0"/>
                      <a:t>40</a:t>
                    </a:r>
                    <a:endParaRPr lang="en-US" dirty="0"/>
                  </a:p>
                </c:rich>
              </c:tx>
              <c:showLegendKey val="0"/>
              <c:showVal val="1"/>
              <c:showCatName val="0"/>
              <c:showSerName val="0"/>
              <c:showPercent val="0"/>
              <c:showBubbleSize val="0"/>
            </c:dLbl>
            <c:dLbl>
              <c:idx val="4"/>
              <c:tx>
                <c:rich>
                  <a:bodyPr/>
                  <a:lstStyle/>
                  <a:p>
                    <a:r>
                      <a:rPr lang="en-US" dirty="0" smtClean="0"/>
                      <a:t>5</a:t>
                    </a:r>
                    <a:endParaRPr lang="en-US" dirty="0"/>
                  </a:p>
                </c:rich>
              </c:tx>
              <c:showLegendKey val="0"/>
              <c:showVal val="1"/>
              <c:showCatName val="0"/>
              <c:showSerName val="0"/>
              <c:showPercent val="0"/>
              <c:showBubbleSize val="0"/>
            </c:dLbl>
            <c:showLegendKey val="0"/>
            <c:showVal val="1"/>
            <c:showCatName val="0"/>
            <c:showSerName val="0"/>
            <c:showPercent val="0"/>
            <c:showBubbleSize val="0"/>
            <c:showLeaderLines val="0"/>
          </c:dLbls>
          <c:cat>
            <c:strRef>
              <c:f>[1]Sheet2!$A$5:$A$9</c:f>
              <c:strCache>
                <c:ptCount val="5"/>
                <c:pt idx="0">
                  <c:v>1+</c:v>
                </c:pt>
                <c:pt idx="1">
                  <c:v>2</c:v>
                </c:pt>
                <c:pt idx="2">
                  <c:v>2+</c:v>
                </c:pt>
                <c:pt idx="3">
                  <c:v>3</c:v>
                </c:pt>
                <c:pt idx="4">
                  <c:v>3+</c:v>
                </c:pt>
              </c:strCache>
            </c:strRef>
          </c:cat>
          <c:val>
            <c:numRef>
              <c:f>[1]Sheet2!$E$5:$E$9</c:f>
              <c:numCache>
                <c:formatCode>General</c:formatCode>
                <c:ptCount val="5"/>
                <c:pt idx="0">
                  <c:v>0.0</c:v>
                </c:pt>
                <c:pt idx="1">
                  <c:v>3.508771929824561</c:v>
                </c:pt>
                <c:pt idx="2">
                  <c:v>50.87719298245615</c:v>
                </c:pt>
                <c:pt idx="3">
                  <c:v>40.35087719298242</c:v>
                </c:pt>
                <c:pt idx="4">
                  <c:v>5.263157894736842</c:v>
                </c:pt>
              </c:numCache>
            </c:numRef>
          </c:val>
        </c:ser>
        <c:dLbls>
          <c:showLegendKey val="0"/>
          <c:showVal val="0"/>
          <c:showCatName val="0"/>
          <c:showSerName val="0"/>
          <c:showPercent val="0"/>
          <c:showBubbleSize val="0"/>
        </c:dLbls>
        <c:gapWidth val="150"/>
        <c:axId val="751545272"/>
        <c:axId val="574717304"/>
      </c:barChart>
      <c:catAx>
        <c:axId val="751545272"/>
        <c:scaling>
          <c:orientation val="minMax"/>
        </c:scaling>
        <c:delete val="0"/>
        <c:axPos val="b"/>
        <c:title>
          <c:tx>
            <c:rich>
              <a:bodyPr/>
              <a:lstStyle/>
              <a:p>
                <a:pPr>
                  <a:defRPr/>
                </a:pPr>
                <a:r>
                  <a:rPr lang="en-US"/>
                  <a:t>Proficiency Levels</a:t>
                </a:r>
              </a:p>
            </c:rich>
          </c:tx>
          <c:overlay val="0"/>
        </c:title>
        <c:majorTickMark val="out"/>
        <c:minorTickMark val="none"/>
        <c:tickLblPos val="nextTo"/>
        <c:crossAx val="574717304"/>
        <c:crosses val="autoZero"/>
        <c:auto val="1"/>
        <c:lblAlgn val="ctr"/>
        <c:lblOffset val="100"/>
        <c:noMultiLvlLbl val="0"/>
      </c:catAx>
      <c:valAx>
        <c:axId val="574717304"/>
        <c:scaling>
          <c:orientation val="minMax"/>
          <c:max val="100.0"/>
        </c:scaling>
        <c:delete val="0"/>
        <c:axPos val="l"/>
        <c:majorGridlines>
          <c:spPr>
            <a:ln>
              <a:noFill/>
            </a:ln>
          </c:spPr>
        </c:majorGridlines>
        <c:title>
          <c:tx>
            <c:rich>
              <a:bodyPr rot="-5400000" vert="horz"/>
              <a:lstStyle/>
              <a:p>
                <a:pPr>
                  <a:defRPr/>
                </a:pPr>
                <a:r>
                  <a:rPr lang="en-US"/>
                  <a:t>Percent</a:t>
                </a:r>
              </a:p>
            </c:rich>
          </c:tx>
          <c:overlay val="0"/>
        </c:title>
        <c:numFmt formatCode="General" sourceLinked="1"/>
        <c:majorTickMark val="out"/>
        <c:minorTickMark val="none"/>
        <c:tickLblPos val="nextTo"/>
        <c:crossAx val="751545272"/>
        <c:crosses val="autoZero"/>
        <c:crossBetween val="between"/>
        <c:majorUnit val="10.0"/>
      </c:valAx>
    </c:plotArea>
    <c:legend>
      <c:legendPos val="b"/>
      <c:overlay val="0"/>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v>Pre-program</c:v>
          </c:tx>
          <c:invertIfNegative val="0"/>
          <c:dLbls>
            <c:dLbl>
              <c:idx val="0"/>
              <c:tx>
                <c:rich>
                  <a:bodyPr/>
                  <a:lstStyle/>
                  <a:p>
                    <a:r>
                      <a:rPr lang="en-US" dirty="0" smtClean="0"/>
                      <a:t>1</a:t>
                    </a:r>
                    <a:endParaRPr lang="en-US" dirty="0"/>
                  </a:p>
                </c:rich>
              </c:tx>
              <c:showLegendKey val="0"/>
              <c:showVal val="1"/>
              <c:showCatName val="0"/>
              <c:showSerName val="0"/>
              <c:showPercent val="0"/>
              <c:showBubbleSize val="0"/>
            </c:dLbl>
            <c:dLbl>
              <c:idx val="1"/>
              <c:tx>
                <c:rich>
                  <a:bodyPr/>
                  <a:lstStyle/>
                  <a:p>
                    <a:r>
                      <a:rPr lang="en-US" smtClean="0"/>
                      <a:t>65</a:t>
                    </a:r>
                    <a:endParaRPr lang="en-US" dirty="0"/>
                  </a:p>
                </c:rich>
              </c:tx>
              <c:showLegendKey val="0"/>
              <c:showVal val="1"/>
              <c:showCatName val="0"/>
              <c:showSerName val="0"/>
              <c:showPercent val="0"/>
              <c:showBubbleSize val="0"/>
            </c:dLbl>
            <c:dLbl>
              <c:idx val="2"/>
              <c:tx>
                <c:rich>
                  <a:bodyPr/>
                  <a:lstStyle/>
                  <a:p>
                    <a:r>
                      <a:rPr lang="en-US" smtClean="0"/>
                      <a:t>32</a:t>
                    </a:r>
                    <a:endParaRPr lang="en-US" dirty="0"/>
                  </a:p>
                </c:rich>
              </c:tx>
              <c:showLegendKey val="0"/>
              <c:showVal val="1"/>
              <c:showCatName val="0"/>
              <c:showSerName val="0"/>
              <c:showPercent val="0"/>
              <c:showBubbleSize val="0"/>
            </c:dLbl>
            <c:dLbl>
              <c:idx val="3"/>
              <c:tx>
                <c:rich>
                  <a:bodyPr/>
                  <a:lstStyle/>
                  <a:p>
                    <a:r>
                      <a:rPr lang="en-US" smtClean="0"/>
                      <a:t>2</a:t>
                    </a:r>
                    <a:endParaRPr lang="en-US" dirty="0"/>
                  </a:p>
                </c:rich>
              </c:tx>
              <c:showLegendKey val="0"/>
              <c:showVal val="1"/>
              <c:showCatName val="0"/>
              <c:showSerName val="0"/>
              <c:showPercent val="0"/>
              <c:showBubbleSize val="0"/>
            </c:dLbl>
            <c:dLbl>
              <c:idx val="4"/>
              <c:delete val="1"/>
            </c:dLbl>
            <c:showLegendKey val="0"/>
            <c:showVal val="1"/>
            <c:showCatName val="0"/>
            <c:showSerName val="0"/>
            <c:showPercent val="0"/>
            <c:showBubbleSize val="0"/>
            <c:showLeaderLines val="0"/>
          </c:dLbls>
          <c:cat>
            <c:strRef>
              <c:f>'C:\Documents and Settings\sbazarova\My Documents\Dropbox\Ish\LUR\[AOF_AY_2009-10And2010-11.xls]Sheet2'!$A$17:$A$21</c:f>
              <c:strCache>
                <c:ptCount val="5"/>
                <c:pt idx="0">
                  <c:v>1+</c:v>
                </c:pt>
                <c:pt idx="1">
                  <c:v>2</c:v>
                </c:pt>
                <c:pt idx="2">
                  <c:v>2+</c:v>
                </c:pt>
                <c:pt idx="3">
                  <c:v>3</c:v>
                </c:pt>
                <c:pt idx="4">
                  <c:v>3+</c:v>
                </c:pt>
              </c:strCache>
            </c:strRef>
          </c:cat>
          <c:val>
            <c:numRef>
              <c:f>'C:\Documents and Settings\sbazarova\My Documents\Dropbox\Ish\LUR\[AOF_AY_2009-10And2010-11.xls]Sheet2'!$C$17:$C$21</c:f>
              <c:numCache>
                <c:formatCode>General</c:formatCode>
                <c:ptCount val="5"/>
                <c:pt idx="0">
                  <c:v>1.754385964912281</c:v>
                </c:pt>
                <c:pt idx="1">
                  <c:v>64.91228070175438</c:v>
                </c:pt>
                <c:pt idx="2">
                  <c:v>31.57894736842105</c:v>
                </c:pt>
                <c:pt idx="3">
                  <c:v>1.754385964912281</c:v>
                </c:pt>
                <c:pt idx="4">
                  <c:v>0.0</c:v>
                </c:pt>
              </c:numCache>
            </c:numRef>
          </c:val>
        </c:ser>
        <c:ser>
          <c:idx val="1"/>
          <c:order val="1"/>
          <c:tx>
            <c:v>Post-program</c:v>
          </c:tx>
          <c:invertIfNegative val="0"/>
          <c:dLbls>
            <c:dLbl>
              <c:idx val="0"/>
              <c:delete val="1"/>
            </c:dLbl>
            <c:dLbl>
              <c:idx val="1"/>
              <c:tx>
                <c:rich>
                  <a:bodyPr/>
                  <a:lstStyle/>
                  <a:p>
                    <a:r>
                      <a:rPr lang="en-US" smtClean="0"/>
                      <a:t>12</a:t>
                    </a:r>
                    <a:endParaRPr lang="en-US" dirty="0"/>
                  </a:p>
                </c:rich>
              </c:tx>
              <c:showLegendKey val="0"/>
              <c:showVal val="1"/>
              <c:showCatName val="0"/>
              <c:showSerName val="0"/>
              <c:showPercent val="0"/>
              <c:showBubbleSize val="0"/>
            </c:dLbl>
            <c:dLbl>
              <c:idx val="2"/>
              <c:tx>
                <c:rich>
                  <a:bodyPr/>
                  <a:lstStyle/>
                  <a:p>
                    <a:r>
                      <a:rPr lang="en-US" smtClean="0"/>
                      <a:t>23</a:t>
                    </a:r>
                    <a:endParaRPr lang="en-US" dirty="0"/>
                  </a:p>
                </c:rich>
              </c:tx>
              <c:showLegendKey val="0"/>
              <c:showVal val="1"/>
              <c:showCatName val="0"/>
              <c:showSerName val="0"/>
              <c:showPercent val="0"/>
              <c:showBubbleSize val="0"/>
            </c:dLbl>
            <c:dLbl>
              <c:idx val="3"/>
              <c:tx>
                <c:rich>
                  <a:bodyPr/>
                  <a:lstStyle/>
                  <a:p>
                    <a:r>
                      <a:rPr lang="en-US" smtClean="0"/>
                      <a:t>58</a:t>
                    </a:r>
                    <a:endParaRPr lang="en-US" dirty="0"/>
                  </a:p>
                </c:rich>
              </c:tx>
              <c:showLegendKey val="0"/>
              <c:showVal val="1"/>
              <c:showCatName val="0"/>
              <c:showSerName val="0"/>
              <c:showPercent val="0"/>
              <c:showBubbleSize val="0"/>
            </c:dLbl>
            <c:dLbl>
              <c:idx val="4"/>
              <c:tx>
                <c:rich>
                  <a:bodyPr/>
                  <a:lstStyle/>
                  <a:p>
                    <a:r>
                      <a:rPr lang="en-US" smtClean="0"/>
                      <a:t>7</a:t>
                    </a:r>
                    <a:endParaRPr lang="en-US" dirty="0"/>
                  </a:p>
                </c:rich>
              </c:tx>
              <c:showLegendKey val="0"/>
              <c:showVal val="1"/>
              <c:showCatName val="0"/>
              <c:showSerName val="0"/>
              <c:showPercent val="0"/>
              <c:showBubbleSize val="0"/>
            </c:dLbl>
            <c:showLegendKey val="0"/>
            <c:showVal val="1"/>
            <c:showCatName val="0"/>
            <c:showSerName val="0"/>
            <c:showPercent val="0"/>
            <c:showBubbleSize val="0"/>
            <c:showLeaderLines val="0"/>
          </c:dLbls>
          <c:cat>
            <c:strRef>
              <c:f>'C:\Documents and Settings\sbazarova\My Documents\Dropbox\Ish\LUR\[AOF_AY_2009-10And2010-11.xls]Sheet2'!$A$17:$A$21</c:f>
              <c:strCache>
                <c:ptCount val="5"/>
                <c:pt idx="0">
                  <c:v>1+</c:v>
                </c:pt>
                <c:pt idx="1">
                  <c:v>2</c:v>
                </c:pt>
                <c:pt idx="2">
                  <c:v>2+</c:v>
                </c:pt>
                <c:pt idx="3">
                  <c:v>3</c:v>
                </c:pt>
                <c:pt idx="4">
                  <c:v>3+</c:v>
                </c:pt>
              </c:strCache>
            </c:strRef>
          </c:cat>
          <c:val>
            <c:numRef>
              <c:f>'C:\Documents and Settings\sbazarova\My Documents\Dropbox\Ish\LUR\[AOF_AY_2009-10And2010-11.xls]Sheet2'!$E$17:$E$21</c:f>
              <c:numCache>
                <c:formatCode>General</c:formatCode>
                <c:ptCount val="5"/>
                <c:pt idx="0">
                  <c:v>0.0</c:v>
                </c:pt>
                <c:pt idx="1">
                  <c:v>12.28070175438596</c:v>
                </c:pt>
                <c:pt idx="2">
                  <c:v>22.80701754385965</c:v>
                </c:pt>
                <c:pt idx="3">
                  <c:v>57.89473684210528</c:v>
                </c:pt>
                <c:pt idx="4">
                  <c:v>7.017543859649122</c:v>
                </c:pt>
              </c:numCache>
            </c:numRef>
          </c:val>
        </c:ser>
        <c:dLbls>
          <c:showLegendKey val="0"/>
          <c:showVal val="0"/>
          <c:showCatName val="0"/>
          <c:showSerName val="0"/>
          <c:showPercent val="0"/>
          <c:showBubbleSize val="0"/>
        </c:dLbls>
        <c:gapWidth val="150"/>
        <c:axId val="835207624"/>
        <c:axId val="425326312"/>
      </c:barChart>
      <c:catAx>
        <c:axId val="835207624"/>
        <c:scaling>
          <c:orientation val="minMax"/>
        </c:scaling>
        <c:delete val="0"/>
        <c:axPos val="b"/>
        <c:title>
          <c:tx>
            <c:rich>
              <a:bodyPr/>
              <a:lstStyle/>
              <a:p>
                <a:pPr>
                  <a:defRPr/>
                </a:pPr>
                <a:r>
                  <a:rPr lang="en-US"/>
                  <a:t>Proficiency Levels</a:t>
                </a:r>
              </a:p>
            </c:rich>
          </c:tx>
          <c:overlay val="0"/>
        </c:title>
        <c:majorTickMark val="out"/>
        <c:minorTickMark val="none"/>
        <c:tickLblPos val="nextTo"/>
        <c:crossAx val="425326312"/>
        <c:crosses val="autoZero"/>
        <c:auto val="1"/>
        <c:lblAlgn val="ctr"/>
        <c:lblOffset val="100"/>
        <c:noMultiLvlLbl val="0"/>
      </c:catAx>
      <c:valAx>
        <c:axId val="425326312"/>
        <c:scaling>
          <c:orientation val="minMax"/>
          <c:max val="100.0"/>
        </c:scaling>
        <c:delete val="0"/>
        <c:axPos val="l"/>
        <c:majorGridlines>
          <c:spPr>
            <a:ln>
              <a:noFill/>
            </a:ln>
          </c:spPr>
        </c:majorGridlines>
        <c:title>
          <c:tx>
            <c:rich>
              <a:bodyPr rot="-5400000" vert="horz"/>
              <a:lstStyle/>
              <a:p>
                <a:pPr>
                  <a:defRPr/>
                </a:pPr>
                <a:r>
                  <a:rPr lang="en-US"/>
                  <a:t>Percent</a:t>
                </a:r>
              </a:p>
            </c:rich>
          </c:tx>
          <c:overlay val="0"/>
        </c:title>
        <c:numFmt formatCode="General" sourceLinked="1"/>
        <c:majorTickMark val="out"/>
        <c:minorTickMark val="none"/>
        <c:tickLblPos val="nextTo"/>
        <c:crossAx val="835207624"/>
        <c:crosses val="autoZero"/>
        <c:crossBetween val="between"/>
        <c:majorUnit val="10.0"/>
      </c:valAx>
    </c:plotArea>
    <c:legend>
      <c:legendPos val="b"/>
      <c:overlay val="0"/>
    </c:legend>
    <c:plotVisOnly val="1"/>
    <c:dispBlanksAs val="gap"/>
    <c:showDLblsOverMax val="0"/>
  </c:chart>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7027338-3975-4F28-9751-2EE80A7F0419}" type="datetimeFigureOut">
              <a:rPr lang="en-US" smtClean="0"/>
              <a:t>2/10/12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EB8FC98-5612-4E1E-BBC8-EE7FD4A8AA54}" type="slidenum">
              <a:rPr lang="en-US" smtClean="0"/>
              <a:t>‹#›</a:t>
            </a:fld>
            <a:endParaRPr lang="en-US"/>
          </a:p>
        </p:txBody>
      </p:sp>
    </p:spTree>
    <p:extLst>
      <p:ext uri="{BB962C8B-B14F-4D97-AF65-F5344CB8AC3E}">
        <p14:creationId xmlns:p14="http://schemas.microsoft.com/office/powerpoint/2010/main" val="6217834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AutoShape 1"/>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36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098" name="AutoShape 2"/>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099" name="AutoShape 3"/>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100" name="AutoShape 4"/>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101" name="AutoShape 5"/>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102" name="Text Box 6"/>
          <p:cNvSpPr txBox="1">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103" name="Text Box 7"/>
          <p:cNvSpPr txBox="1">
            <a:spLocks noChangeArrowheads="1"/>
          </p:cNvSpPr>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104" name="Rectangle 8"/>
          <p:cNvSpPr>
            <a:spLocks noGrp="1" noRot="1" noChangeAspect="1" noChangeArrowheads="1"/>
          </p:cNvSpPr>
          <p:nvPr>
            <p:ph type="sldImg"/>
          </p:nvPr>
        </p:nvSpPr>
        <p:spPr bwMode="auto">
          <a:xfrm>
            <a:off x="1143000" y="685800"/>
            <a:ext cx="4564063" cy="3421063"/>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sp>
      <p:sp>
        <p:nvSpPr>
          <p:cNvPr id="4105" name="Rectangle 9"/>
          <p:cNvSpPr>
            <a:spLocks noGrp="1" noChangeArrowheads="1"/>
          </p:cNvSpPr>
          <p:nvPr>
            <p:ph type="body"/>
          </p:nvPr>
        </p:nvSpPr>
        <p:spPr bwMode="auto">
          <a:xfrm>
            <a:off x="685800" y="4343400"/>
            <a:ext cx="5478463" cy="4106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0000" tIns="46800" rIns="90000" bIns="46800" numCol="1" anchor="t" anchorCtr="0" compatLnSpc="1">
            <a:prstTxWarp prst="textNoShape">
              <a:avLst/>
            </a:prstTxWarp>
          </a:bodyPr>
          <a:lstStyle/>
          <a:p>
            <a:pPr lvl="0"/>
            <a:endParaRPr lang="en-US"/>
          </a:p>
        </p:txBody>
      </p:sp>
      <p:sp>
        <p:nvSpPr>
          <p:cNvPr id="4106" name="Text Box 10"/>
          <p:cNvSpPr txBox="1">
            <a:spLocks noChangeArrowheads="1"/>
          </p:cNvSpPr>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107" name="Rectangle 11"/>
          <p:cNvSpPr>
            <a:spLocks noGrp="1" noChangeArrowheads="1"/>
          </p:cNvSpPr>
          <p:nvPr>
            <p:ph type="sldNum"/>
          </p:nvPr>
        </p:nvSpPr>
        <p:spPr bwMode="auto">
          <a:xfrm>
            <a:off x="3884613" y="8685213"/>
            <a:ext cx="2963862" cy="449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0000" tIns="46800" rIns="90000" bIns="46800" numCol="1" anchor="b" anchorCtr="0" compatLnSpc="1">
            <a:prstTxWarp prst="textNoShape">
              <a:avLst/>
            </a:prstTxWarp>
          </a:bodyPr>
          <a:lstStyle>
            <a:lvl1pPr algn="r">
              <a:tabLst>
                <a:tab pos="723900" algn="l"/>
                <a:tab pos="1447800" algn="l"/>
                <a:tab pos="2171700" algn="l"/>
                <a:tab pos="2895600" algn="l"/>
              </a:tabLst>
              <a:defRPr sz="1200">
                <a:solidFill>
                  <a:srgbClr val="000000"/>
                </a:solidFill>
                <a:latin typeface="Times New Roman" charset="0"/>
                <a:cs typeface="Arial" charset="0"/>
              </a:defRPr>
            </a:lvl1pPr>
          </a:lstStyle>
          <a:p>
            <a:fld id="{88176C69-B3B5-114D-9003-E953AC271B67}" type="slidenum">
              <a:rPr lang="en-US"/>
              <a:pPr/>
              <a:t>‹#›</a:t>
            </a:fld>
            <a:endParaRPr lang="en-US"/>
          </a:p>
        </p:txBody>
      </p:sp>
    </p:spTree>
    <p:extLst>
      <p:ext uri="{BB962C8B-B14F-4D97-AF65-F5344CB8AC3E}">
        <p14:creationId xmlns:p14="http://schemas.microsoft.com/office/powerpoint/2010/main" val="4288007593"/>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1pPr>
    <a:lvl2pPr marL="742950" indent="-285750"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2pPr>
    <a:lvl3pPr marL="1143000" indent="-228600"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3pPr>
    <a:lvl4pPr marL="1600200" indent="-228600"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4pPr>
    <a:lvl5pPr marL="2057400" indent="-228600"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1"/>
          <p:cNvSpPr>
            <a:spLocks noGrp="1" noChangeArrowheads="1"/>
          </p:cNvSpPr>
          <p:nvPr>
            <p:ph type="sldNum"/>
          </p:nvPr>
        </p:nvSpPr>
        <p:spPr>
          <a:ln/>
        </p:spPr>
        <p:txBody>
          <a:bodyPr/>
          <a:lstStyle/>
          <a:p>
            <a:fld id="{D6BD7492-FDDA-D14F-98E9-C02BE136FB81}" type="slidenum">
              <a:rPr lang="en-US"/>
              <a:pPr/>
              <a:t>1</a:t>
            </a:fld>
            <a:endParaRPr lang="en-US"/>
          </a:p>
        </p:txBody>
      </p:sp>
      <p:sp>
        <p:nvSpPr>
          <p:cNvPr id="56321"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9995145F-A7BF-F448-92AA-F2BA1938B1D9}" type="slidenum">
              <a:rPr lang="en-US" sz="1200">
                <a:solidFill>
                  <a:srgbClr val="000000"/>
                </a:solidFill>
                <a:latin typeface="Times New Roman" charset="0"/>
                <a:cs typeface="Arial" charset="0"/>
              </a:rPr>
              <a:pPr algn="r"/>
              <a:t>1</a:t>
            </a:fld>
            <a:endParaRPr lang="en-US" sz="1200">
              <a:solidFill>
                <a:srgbClr val="000000"/>
              </a:solidFill>
              <a:latin typeface="Times New Roman" charset="0"/>
              <a:cs typeface="Arial" charset="0"/>
            </a:endParaRPr>
          </a:p>
        </p:txBody>
      </p:sp>
      <p:sp>
        <p:nvSpPr>
          <p:cNvPr id="56322"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0DBA9D7B-4199-2847-9A9F-8623BD357A4B}" type="slidenum">
              <a:rPr lang="en-US" sz="1200">
                <a:solidFill>
                  <a:srgbClr val="000000"/>
                </a:solidFill>
                <a:latin typeface="Times New Roman" charset="0"/>
                <a:cs typeface="Arial" charset="0"/>
              </a:rPr>
              <a:pPr algn="r"/>
              <a:t>1</a:t>
            </a:fld>
            <a:endParaRPr lang="en-US" sz="1200">
              <a:solidFill>
                <a:srgbClr val="000000"/>
              </a:solidFill>
              <a:latin typeface="Times New Roman" charset="0"/>
              <a:cs typeface="Arial" charset="0"/>
            </a:endParaRPr>
          </a:p>
        </p:txBody>
      </p:sp>
      <p:sp>
        <p:nvSpPr>
          <p:cNvPr id="56323" name="Text Box 3"/>
          <p:cNvSpPr txBox="1">
            <a:spLocks noChangeArrowheads="1"/>
          </p:cNvSpPr>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B205B3BD-E019-744B-AD78-BFE2110E1DA6}" type="slidenum">
              <a:rPr lang="en-US" sz="1200">
                <a:solidFill>
                  <a:srgbClr val="000000"/>
                </a:solidFill>
                <a:latin typeface="Times New Roman" charset="0"/>
                <a:cs typeface="Arial" charset="0"/>
              </a:rPr>
              <a:pPr algn="r"/>
              <a:t>1</a:t>
            </a:fld>
            <a:endParaRPr lang="en-US" sz="1200">
              <a:solidFill>
                <a:srgbClr val="000000"/>
              </a:solidFill>
              <a:latin typeface="Times New Roman" charset="0"/>
              <a:cs typeface="Arial" charset="0"/>
            </a:endParaRPr>
          </a:p>
        </p:txBody>
      </p:sp>
      <p:sp>
        <p:nvSpPr>
          <p:cNvPr id="56324" name="Text Box 4"/>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56325" name="Text Box 5"/>
          <p:cNvSpPr txBox="1">
            <a:spLocks noGrp="1" noChangeArrowheads="1"/>
          </p:cNvSpPr>
          <p:nvPr>
            <p:ph type="body" idx="1"/>
          </p:nvPr>
        </p:nvSpPr>
        <p:spPr bwMode="auto">
          <a:xfrm>
            <a:off x="685800" y="4343400"/>
            <a:ext cx="5480050" cy="41084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1"/>
          <p:cNvSpPr>
            <a:spLocks noGrp="1" noChangeArrowheads="1"/>
          </p:cNvSpPr>
          <p:nvPr>
            <p:ph type="sldNum"/>
          </p:nvPr>
        </p:nvSpPr>
        <p:spPr>
          <a:ln/>
        </p:spPr>
        <p:txBody>
          <a:bodyPr/>
          <a:lstStyle/>
          <a:p>
            <a:fld id="{C5DBCAED-839D-8F4C-83E6-5CA04A542CE6}" type="slidenum">
              <a:rPr lang="en-US"/>
              <a:pPr/>
              <a:t>2</a:t>
            </a:fld>
            <a:endParaRPr lang="en-US"/>
          </a:p>
        </p:txBody>
      </p:sp>
      <p:sp>
        <p:nvSpPr>
          <p:cNvPr id="57345"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99A22A34-ECA9-D443-A2FC-E34B000F7AE3}" type="slidenum">
              <a:rPr lang="en-US" sz="1200">
                <a:solidFill>
                  <a:srgbClr val="000000"/>
                </a:solidFill>
                <a:latin typeface="Times New Roman" charset="0"/>
                <a:cs typeface="Arial" charset="0"/>
              </a:rPr>
              <a:pPr algn="r"/>
              <a:t>2</a:t>
            </a:fld>
            <a:endParaRPr lang="en-US" sz="1200">
              <a:solidFill>
                <a:srgbClr val="000000"/>
              </a:solidFill>
              <a:latin typeface="Times New Roman" charset="0"/>
              <a:cs typeface="Arial" charset="0"/>
            </a:endParaRPr>
          </a:p>
        </p:txBody>
      </p:sp>
      <p:sp>
        <p:nvSpPr>
          <p:cNvPr id="57346"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94024DFE-70AA-2646-AD4C-6776452CD884}" type="slidenum">
              <a:rPr lang="en-US" sz="1200">
                <a:solidFill>
                  <a:srgbClr val="000000"/>
                </a:solidFill>
                <a:latin typeface="Times New Roman" charset="0"/>
                <a:cs typeface="Arial" charset="0"/>
              </a:rPr>
              <a:pPr algn="r"/>
              <a:t>2</a:t>
            </a:fld>
            <a:endParaRPr lang="en-US" sz="1200">
              <a:solidFill>
                <a:srgbClr val="000000"/>
              </a:solidFill>
              <a:latin typeface="Times New Roman" charset="0"/>
              <a:cs typeface="Arial" charset="0"/>
            </a:endParaRPr>
          </a:p>
        </p:txBody>
      </p:sp>
      <p:sp>
        <p:nvSpPr>
          <p:cNvPr id="57347" name="Text Box 3"/>
          <p:cNvSpPr txBox="1">
            <a:spLocks noChangeArrowheads="1"/>
          </p:cNvSpPr>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3F2CB008-0D4D-3D43-94C1-F67DAD77107F}" type="slidenum">
              <a:rPr lang="en-US" sz="1200">
                <a:solidFill>
                  <a:srgbClr val="000000"/>
                </a:solidFill>
                <a:latin typeface="Times New Roman" charset="0"/>
                <a:cs typeface="Arial" charset="0"/>
              </a:rPr>
              <a:pPr algn="r"/>
              <a:t>2</a:t>
            </a:fld>
            <a:endParaRPr lang="en-US" sz="1200">
              <a:solidFill>
                <a:srgbClr val="000000"/>
              </a:solidFill>
              <a:latin typeface="Times New Roman" charset="0"/>
              <a:cs typeface="Arial" charset="0"/>
            </a:endParaRPr>
          </a:p>
        </p:txBody>
      </p:sp>
      <p:sp>
        <p:nvSpPr>
          <p:cNvPr id="57348" name="Text Box 4"/>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57349" name="Text Box 5"/>
          <p:cNvSpPr txBox="1">
            <a:spLocks noGrp="1" noChangeArrowheads="1"/>
          </p:cNvSpPr>
          <p:nvPr>
            <p:ph type="body" idx="1"/>
          </p:nvPr>
        </p:nvSpPr>
        <p:spPr bwMode="auto">
          <a:xfrm>
            <a:off x="685800" y="4343400"/>
            <a:ext cx="5480050" cy="41084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1"/>
          <p:cNvSpPr>
            <a:spLocks noGrp="1" noChangeArrowheads="1"/>
          </p:cNvSpPr>
          <p:nvPr>
            <p:ph type="sldNum"/>
          </p:nvPr>
        </p:nvSpPr>
        <p:spPr>
          <a:ln/>
        </p:spPr>
        <p:txBody>
          <a:bodyPr/>
          <a:lstStyle/>
          <a:p>
            <a:fld id="{A7403E51-87BA-4B4C-864B-3F6990B19C25}" type="slidenum">
              <a:rPr lang="en-US"/>
              <a:pPr/>
              <a:t>3</a:t>
            </a:fld>
            <a:endParaRPr lang="en-US"/>
          </a:p>
        </p:txBody>
      </p:sp>
      <p:sp>
        <p:nvSpPr>
          <p:cNvPr id="58369"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3E49222C-99E7-F34F-87E7-D6FF101E1094}" type="slidenum">
              <a:rPr lang="en-US" sz="1200">
                <a:solidFill>
                  <a:srgbClr val="000000"/>
                </a:solidFill>
                <a:latin typeface="Times New Roman" charset="0"/>
                <a:cs typeface="Arial" charset="0"/>
              </a:rPr>
              <a:pPr algn="r"/>
              <a:t>3</a:t>
            </a:fld>
            <a:endParaRPr lang="en-US" sz="1200">
              <a:solidFill>
                <a:srgbClr val="000000"/>
              </a:solidFill>
              <a:latin typeface="Times New Roman" charset="0"/>
              <a:cs typeface="Arial" charset="0"/>
            </a:endParaRPr>
          </a:p>
        </p:txBody>
      </p:sp>
      <p:sp>
        <p:nvSpPr>
          <p:cNvPr id="58370"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C363F08D-57E4-C845-B560-671E68C560ED}" type="slidenum">
              <a:rPr lang="en-US" sz="1200">
                <a:solidFill>
                  <a:srgbClr val="000000"/>
                </a:solidFill>
                <a:latin typeface="Times New Roman" charset="0"/>
                <a:cs typeface="Arial" charset="0"/>
              </a:rPr>
              <a:pPr algn="r"/>
              <a:t>3</a:t>
            </a:fld>
            <a:endParaRPr lang="en-US" sz="1200">
              <a:solidFill>
                <a:srgbClr val="000000"/>
              </a:solidFill>
              <a:latin typeface="Times New Roman" charset="0"/>
              <a:cs typeface="Arial" charset="0"/>
            </a:endParaRPr>
          </a:p>
        </p:txBody>
      </p:sp>
      <p:sp>
        <p:nvSpPr>
          <p:cNvPr id="58371" name="Text Box 3"/>
          <p:cNvSpPr txBox="1">
            <a:spLocks noChangeArrowheads="1"/>
          </p:cNvSpPr>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62D367FD-B7C9-7849-9648-B2074662455D}" type="slidenum">
              <a:rPr lang="en-US" sz="1200">
                <a:solidFill>
                  <a:srgbClr val="000000"/>
                </a:solidFill>
                <a:latin typeface="Times New Roman" charset="0"/>
                <a:cs typeface="Arial" charset="0"/>
              </a:rPr>
              <a:pPr algn="r"/>
              <a:t>3</a:t>
            </a:fld>
            <a:endParaRPr lang="en-US" sz="1200">
              <a:solidFill>
                <a:srgbClr val="000000"/>
              </a:solidFill>
              <a:latin typeface="Times New Roman" charset="0"/>
              <a:cs typeface="Arial" charset="0"/>
            </a:endParaRPr>
          </a:p>
        </p:txBody>
      </p:sp>
      <p:sp>
        <p:nvSpPr>
          <p:cNvPr id="58372" name="Text Box 4"/>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58373" name="Text Box 5"/>
          <p:cNvSpPr txBox="1">
            <a:spLocks noGrp="1" noChangeArrowheads="1"/>
          </p:cNvSpPr>
          <p:nvPr>
            <p:ph type="body" idx="1"/>
          </p:nvPr>
        </p:nvSpPr>
        <p:spPr bwMode="auto">
          <a:xfrm>
            <a:off x="685800" y="4343400"/>
            <a:ext cx="5480050" cy="41084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1"/>
          <p:cNvSpPr>
            <a:spLocks noGrp="1" noChangeArrowheads="1"/>
          </p:cNvSpPr>
          <p:nvPr>
            <p:ph type="sldNum"/>
          </p:nvPr>
        </p:nvSpPr>
        <p:spPr>
          <a:ln/>
        </p:spPr>
        <p:txBody>
          <a:bodyPr/>
          <a:lstStyle/>
          <a:p>
            <a:fld id="{A7403E51-87BA-4B4C-864B-3F6990B19C25}" type="slidenum">
              <a:rPr lang="en-US"/>
              <a:pPr/>
              <a:t>4</a:t>
            </a:fld>
            <a:endParaRPr lang="en-US"/>
          </a:p>
        </p:txBody>
      </p:sp>
      <p:sp>
        <p:nvSpPr>
          <p:cNvPr id="58369"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3E49222C-99E7-F34F-87E7-D6FF101E1094}" type="slidenum">
              <a:rPr lang="en-US" sz="1200">
                <a:solidFill>
                  <a:srgbClr val="000000"/>
                </a:solidFill>
                <a:latin typeface="Times New Roman" charset="0"/>
                <a:cs typeface="Arial" charset="0"/>
              </a:rPr>
              <a:pPr algn="r"/>
              <a:t>4</a:t>
            </a:fld>
            <a:endParaRPr lang="en-US" sz="1200">
              <a:solidFill>
                <a:srgbClr val="000000"/>
              </a:solidFill>
              <a:latin typeface="Times New Roman" charset="0"/>
              <a:cs typeface="Arial" charset="0"/>
            </a:endParaRPr>
          </a:p>
        </p:txBody>
      </p:sp>
      <p:sp>
        <p:nvSpPr>
          <p:cNvPr id="58370"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C363F08D-57E4-C845-B560-671E68C560ED}" type="slidenum">
              <a:rPr lang="en-US" sz="1200">
                <a:solidFill>
                  <a:srgbClr val="000000"/>
                </a:solidFill>
                <a:latin typeface="Times New Roman" charset="0"/>
                <a:cs typeface="Arial" charset="0"/>
              </a:rPr>
              <a:pPr algn="r"/>
              <a:t>4</a:t>
            </a:fld>
            <a:endParaRPr lang="en-US" sz="1200">
              <a:solidFill>
                <a:srgbClr val="000000"/>
              </a:solidFill>
              <a:latin typeface="Times New Roman" charset="0"/>
              <a:cs typeface="Arial" charset="0"/>
            </a:endParaRPr>
          </a:p>
        </p:txBody>
      </p:sp>
      <p:sp>
        <p:nvSpPr>
          <p:cNvPr id="58371" name="Text Box 3"/>
          <p:cNvSpPr txBox="1">
            <a:spLocks noChangeArrowheads="1"/>
          </p:cNvSpPr>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62D367FD-B7C9-7849-9648-B2074662455D}" type="slidenum">
              <a:rPr lang="en-US" sz="1200">
                <a:solidFill>
                  <a:srgbClr val="000000"/>
                </a:solidFill>
                <a:latin typeface="Times New Roman" charset="0"/>
                <a:cs typeface="Arial" charset="0"/>
              </a:rPr>
              <a:pPr algn="r"/>
              <a:t>4</a:t>
            </a:fld>
            <a:endParaRPr lang="en-US" sz="1200">
              <a:solidFill>
                <a:srgbClr val="000000"/>
              </a:solidFill>
              <a:latin typeface="Times New Roman" charset="0"/>
              <a:cs typeface="Arial" charset="0"/>
            </a:endParaRPr>
          </a:p>
        </p:txBody>
      </p:sp>
      <p:sp>
        <p:nvSpPr>
          <p:cNvPr id="58372" name="Text Box 4"/>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58373" name="Text Box 5"/>
          <p:cNvSpPr txBox="1">
            <a:spLocks noGrp="1" noChangeArrowheads="1"/>
          </p:cNvSpPr>
          <p:nvPr>
            <p:ph type="body" idx="1"/>
          </p:nvPr>
        </p:nvSpPr>
        <p:spPr bwMode="auto">
          <a:xfrm>
            <a:off x="685800" y="4343400"/>
            <a:ext cx="5480050" cy="41084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Rectangle 11"/>
          <p:cNvSpPr>
            <a:spLocks noGrp="1" noChangeArrowheads="1"/>
          </p:cNvSpPr>
          <p:nvPr>
            <p:ph type="sldNum"/>
          </p:nvPr>
        </p:nvSpPr>
        <p:spPr>
          <a:ln/>
        </p:spPr>
        <p:txBody>
          <a:bodyPr/>
          <a:lstStyle/>
          <a:p>
            <a:fld id="{AFF64AD1-3207-9148-B0A3-A4B44C572066}" type="slidenum">
              <a:rPr lang="en-US"/>
              <a:pPr/>
              <a:t>5</a:t>
            </a:fld>
            <a:endParaRPr lang="en-US"/>
          </a:p>
        </p:txBody>
      </p:sp>
      <p:sp>
        <p:nvSpPr>
          <p:cNvPr id="59393" name="Text Box 1"/>
          <p:cNvSpPr txBox="1">
            <a:spLocks noGrp="1" noRot="1" noChangeAspect="1" noChangeArrowheads="1"/>
          </p:cNvSpPr>
          <p:nvPr>
            <p:ph type="sldImg"/>
          </p:nvPr>
        </p:nvSpPr>
        <p:spPr bwMode="auto">
          <a:xfrm>
            <a:off x="1144588" y="685800"/>
            <a:ext cx="4562475" cy="342265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59394" name="Text Box 2"/>
          <p:cNvSpPr txBox="1">
            <a:spLocks noGrp="1" noChangeArrowheads="1"/>
          </p:cNvSpPr>
          <p:nvPr>
            <p:ph type="body" idx="1"/>
          </p:nvPr>
        </p:nvSpPr>
        <p:spPr bwMode="auto">
          <a:xfrm>
            <a:off x="685800" y="4343400"/>
            <a:ext cx="5480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1"/>
          <p:cNvSpPr>
            <a:spLocks noGrp="1" noChangeArrowheads="1"/>
          </p:cNvSpPr>
          <p:nvPr>
            <p:ph type="sldNum"/>
          </p:nvPr>
        </p:nvSpPr>
        <p:spPr>
          <a:ln/>
        </p:spPr>
        <p:txBody>
          <a:bodyPr/>
          <a:lstStyle/>
          <a:p>
            <a:fld id="{66027BBA-838A-884C-86B5-2246AA5ECF32}" type="slidenum">
              <a:rPr lang="en-US"/>
              <a:pPr/>
              <a:t>6</a:t>
            </a:fld>
            <a:endParaRPr lang="en-US"/>
          </a:p>
        </p:txBody>
      </p:sp>
      <p:sp>
        <p:nvSpPr>
          <p:cNvPr id="60417"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AC269F74-BFCC-FA44-9CE5-DD0618578DF8}" type="slidenum">
              <a:rPr lang="en-US" sz="1200">
                <a:solidFill>
                  <a:srgbClr val="000000"/>
                </a:solidFill>
                <a:latin typeface="Times New Roman" charset="0"/>
                <a:cs typeface="Arial" charset="0"/>
              </a:rPr>
              <a:pPr algn="r"/>
              <a:t>6</a:t>
            </a:fld>
            <a:endParaRPr lang="en-US" sz="1200">
              <a:solidFill>
                <a:srgbClr val="000000"/>
              </a:solidFill>
              <a:latin typeface="Times New Roman" charset="0"/>
              <a:cs typeface="Arial" charset="0"/>
            </a:endParaRPr>
          </a:p>
        </p:txBody>
      </p:sp>
      <p:sp>
        <p:nvSpPr>
          <p:cNvPr id="60418"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74DE7105-0E1B-1F49-8B62-91AA3F3C549D}" type="slidenum">
              <a:rPr lang="en-US" sz="1200">
                <a:solidFill>
                  <a:srgbClr val="000000"/>
                </a:solidFill>
                <a:latin typeface="Times New Roman" charset="0"/>
                <a:cs typeface="Arial" charset="0"/>
              </a:rPr>
              <a:pPr algn="r"/>
              <a:t>6</a:t>
            </a:fld>
            <a:endParaRPr lang="en-US" sz="1200">
              <a:solidFill>
                <a:srgbClr val="000000"/>
              </a:solidFill>
              <a:latin typeface="Times New Roman" charset="0"/>
              <a:cs typeface="Arial" charset="0"/>
            </a:endParaRPr>
          </a:p>
        </p:txBody>
      </p:sp>
      <p:sp>
        <p:nvSpPr>
          <p:cNvPr id="60419" name="Text Box 3"/>
          <p:cNvSpPr txBox="1">
            <a:spLocks noChangeArrowheads="1"/>
          </p:cNvSpPr>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56B0DED7-3D2B-BE48-A8C1-ACD491425F6E}" type="slidenum">
              <a:rPr lang="en-US" sz="1200">
                <a:solidFill>
                  <a:srgbClr val="000000"/>
                </a:solidFill>
                <a:latin typeface="Times New Roman" charset="0"/>
                <a:cs typeface="Arial" charset="0"/>
              </a:rPr>
              <a:pPr algn="r"/>
              <a:t>6</a:t>
            </a:fld>
            <a:endParaRPr lang="en-US" sz="1200">
              <a:solidFill>
                <a:srgbClr val="000000"/>
              </a:solidFill>
              <a:latin typeface="Times New Roman" charset="0"/>
              <a:cs typeface="Arial" charset="0"/>
            </a:endParaRPr>
          </a:p>
        </p:txBody>
      </p:sp>
      <p:sp>
        <p:nvSpPr>
          <p:cNvPr id="60420" name="Text Box 4"/>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60421" name="Text Box 5"/>
          <p:cNvSpPr txBox="1">
            <a:spLocks noGrp="1" noChangeArrowheads="1"/>
          </p:cNvSpPr>
          <p:nvPr>
            <p:ph type="body" idx="1"/>
          </p:nvPr>
        </p:nvSpPr>
        <p:spPr bwMode="auto">
          <a:xfrm>
            <a:off x="685800" y="4343400"/>
            <a:ext cx="5480050" cy="42021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1"/>
          <p:cNvSpPr>
            <a:spLocks noGrp="1" noChangeArrowheads="1"/>
          </p:cNvSpPr>
          <p:nvPr>
            <p:ph type="sldNum"/>
          </p:nvPr>
        </p:nvSpPr>
        <p:spPr>
          <a:ln/>
        </p:spPr>
        <p:txBody>
          <a:bodyPr/>
          <a:lstStyle/>
          <a:p>
            <a:fld id="{0027D85F-FE04-D549-8618-A3F886ECB4B4}" type="slidenum">
              <a:rPr lang="en-US"/>
              <a:pPr/>
              <a:t>7</a:t>
            </a:fld>
            <a:endParaRPr lang="en-US"/>
          </a:p>
        </p:txBody>
      </p:sp>
      <p:sp>
        <p:nvSpPr>
          <p:cNvPr id="61441"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EF28DFD4-15A9-1B4F-A00C-8F3053B05EEA}" type="slidenum">
              <a:rPr lang="en-US" sz="1200">
                <a:solidFill>
                  <a:srgbClr val="000000"/>
                </a:solidFill>
                <a:latin typeface="Times New Roman" charset="0"/>
                <a:cs typeface="Arial" charset="0"/>
              </a:rPr>
              <a:pPr algn="r"/>
              <a:t>7</a:t>
            </a:fld>
            <a:endParaRPr lang="en-US" sz="1200">
              <a:solidFill>
                <a:srgbClr val="000000"/>
              </a:solidFill>
              <a:latin typeface="Times New Roman" charset="0"/>
              <a:cs typeface="Arial" charset="0"/>
            </a:endParaRPr>
          </a:p>
        </p:txBody>
      </p:sp>
      <p:sp>
        <p:nvSpPr>
          <p:cNvPr id="61442"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4BE6EF18-6225-4B46-8E24-95129452822A}" type="slidenum">
              <a:rPr lang="en-US" sz="1200">
                <a:solidFill>
                  <a:srgbClr val="000000"/>
                </a:solidFill>
                <a:latin typeface="Times New Roman" charset="0"/>
                <a:cs typeface="Arial" charset="0"/>
              </a:rPr>
              <a:pPr algn="r"/>
              <a:t>7</a:t>
            </a:fld>
            <a:endParaRPr lang="en-US" sz="1200">
              <a:solidFill>
                <a:srgbClr val="000000"/>
              </a:solidFill>
              <a:latin typeface="Times New Roman" charset="0"/>
              <a:cs typeface="Arial" charset="0"/>
            </a:endParaRPr>
          </a:p>
        </p:txBody>
      </p:sp>
      <p:sp>
        <p:nvSpPr>
          <p:cNvPr id="61443" name="Text Box 3"/>
          <p:cNvSpPr txBox="1">
            <a:spLocks noChangeArrowheads="1"/>
          </p:cNvSpPr>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F11B8A57-0D27-F244-8220-25CB1C3F4D01}" type="slidenum">
              <a:rPr lang="en-US" sz="1200">
                <a:solidFill>
                  <a:srgbClr val="000000"/>
                </a:solidFill>
                <a:latin typeface="Times New Roman" charset="0"/>
                <a:cs typeface="Arial" charset="0"/>
              </a:rPr>
              <a:pPr algn="r"/>
              <a:t>7</a:t>
            </a:fld>
            <a:endParaRPr lang="en-US" sz="1200">
              <a:solidFill>
                <a:srgbClr val="000000"/>
              </a:solidFill>
              <a:latin typeface="Times New Roman" charset="0"/>
              <a:cs typeface="Arial" charset="0"/>
            </a:endParaRPr>
          </a:p>
        </p:txBody>
      </p:sp>
      <p:sp>
        <p:nvSpPr>
          <p:cNvPr id="61444" name="Text Box 4"/>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61445" name="Text Box 5"/>
          <p:cNvSpPr txBox="1">
            <a:spLocks noGrp="1" noChangeArrowheads="1"/>
          </p:cNvSpPr>
          <p:nvPr>
            <p:ph type="body" idx="1"/>
          </p:nvPr>
        </p:nvSpPr>
        <p:spPr bwMode="auto">
          <a:xfrm>
            <a:off x="685800" y="4343400"/>
            <a:ext cx="5480050" cy="42021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Rectangle 11"/>
          <p:cNvSpPr>
            <a:spLocks noGrp="1" noChangeArrowheads="1"/>
          </p:cNvSpPr>
          <p:nvPr>
            <p:ph type="sldNum"/>
          </p:nvPr>
        </p:nvSpPr>
        <p:spPr>
          <a:ln/>
        </p:spPr>
        <p:txBody>
          <a:bodyPr/>
          <a:lstStyle/>
          <a:p>
            <a:fld id="{CB44642E-9103-8643-98DC-EC18B452313F}" type="slidenum">
              <a:rPr lang="en-US"/>
              <a:pPr/>
              <a:t>8</a:t>
            </a:fld>
            <a:endParaRPr lang="en-US"/>
          </a:p>
        </p:txBody>
      </p:sp>
      <p:sp>
        <p:nvSpPr>
          <p:cNvPr id="62465" name="Text Box 1"/>
          <p:cNvSpPr txBox="1">
            <a:spLocks noGrp="1" noRot="1" noChangeAspect="1" noChangeArrowheads="1"/>
          </p:cNvSpPr>
          <p:nvPr>
            <p:ph type="sldImg"/>
          </p:nvPr>
        </p:nvSpPr>
        <p:spPr bwMode="auto">
          <a:xfrm>
            <a:off x="1274763" y="677863"/>
            <a:ext cx="4527550" cy="33956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62466" name="Text Box 2"/>
          <p:cNvSpPr txBox="1">
            <a:spLocks noGrp="1" noChangeArrowheads="1"/>
          </p:cNvSpPr>
          <p:nvPr>
            <p:ph type="body" idx="1"/>
          </p:nvPr>
        </p:nvSpPr>
        <p:spPr bwMode="auto">
          <a:xfrm>
            <a:off x="685800" y="4343400"/>
            <a:ext cx="5480050" cy="42021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1"/>
          <p:cNvSpPr>
            <a:spLocks noGrp="1" noChangeArrowheads="1"/>
          </p:cNvSpPr>
          <p:nvPr>
            <p:ph type="sldNum"/>
          </p:nvPr>
        </p:nvSpPr>
        <p:spPr>
          <a:ln/>
        </p:spPr>
        <p:txBody>
          <a:bodyPr/>
          <a:lstStyle/>
          <a:p>
            <a:fld id="{D24D24FE-61C2-9F4F-A288-EDE6DAB5C8DE}" type="slidenum">
              <a:rPr lang="en-US"/>
              <a:pPr/>
              <a:t>9</a:t>
            </a:fld>
            <a:endParaRPr lang="en-US"/>
          </a:p>
        </p:txBody>
      </p:sp>
      <p:sp>
        <p:nvSpPr>
          <p:cNvPr id="63489"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D74E7EE2-03F5-3F44-9FBE-34197BCA3596}" type="slidenum">
              <a:rPr lang="en-US" sz="1200">
                <a:solidFill>
                  <a:srgbClr val="000000"/>
                </a:solidFill>
                <a:latin typeface="Times New Roman" charset="0"/>
                <a:cs typeface="Arial" charset="0"/>
              </a:rPr>
              <a:pPr algn="r"/>
              <a:t>9</a:t>
            </a:fld>
            <a:endParaRPr lang="en-US" sz="1200">
              <a:solidFill>
                <a:srgbClr val="000000"/>
              </a:solidFill>
              <a:latin typeface="Times New Roman" charset="0"/>
              <a:cs typeface="Arial" charset="0"/>
            </a:endParaRPr>
          </a:p>
        </p:txBody>
      </p:sp>
      <p:sp>
        <p:nvSpPr>
          <p:cNvPr id="63490"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C1458B85-8C17-5F47-91A8-0714D679F3B9}" type="slidenum">
              <a:rPr lang="en-US" sz="1200">
                <a:solidFill>
                  <a:srgbClr val="000000"/>
                </a:solidFill>
                <a:latin typeface="Times New Roman" charset="0"/>
                <a:cs typeface="Arial" charset="0"/>
              </a:rPr>
              <a:pPr algn="r"/>
              <a:t>9</a:t>
            </a:fld>
            <a:endParaRPr lang="en-US" sz="1200">
              <a:solidFill>
                <a:srgbClr val="000000"/>
              </a:solidFill>
              <a:latin typeface="Times New Roman" charset="0"/>
              <a:cs typeface="Arial" charset="0"/>
            </a:endParaRPr>
          </a:p>
        </p:txBody>
      </p:sp>
      <p:sp>
        <p:nvSpPr>
          <p:cNvPr id="63491" name="Text Box 3"/>
          <p:cNvSpPr txBox="1">
            <a:spLocks noGrp="1" noRot="1" noChangeAspect="1" noChangeArrowheads="1"/>
          </p:cNvSpPr>
          <p:nvPr>
            <p:ph type="sldImg"/>
          </p:nvPr>
        </p:nvSpPr>
        <p:spPr bwMode="auto">
          <a:xfrm>
            <a:off x="1143000" y="685800"/>
            <a:ext cx="4570413" cy="342741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63492" name="Text Box 4"/>
          <p:cNvSpPr txBox="1">
            <a:spLocks noGrp="1" noChangeArrowheads="1"/>
          </p:cNvSpPr>
          <p:nvPr>
            <p:ph type="body" idx="1"/>
          </p:nvPr>
        </p:nvSpPr>
        <p:spPr bwMode="auto">
          <a:xfrm>
            <a:off x="685800" y="4343400"/>
            <a:ext cx="5480050" cy="42021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3493" name="Text Box 5"/>
          <p:cNvSpPr txBox="1">
            <a:spLocks noChangeArrowheads="1"/>
          </p:cNvSpPr>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30E5491A-94BD-5045-9A85-8592AA854ED8}" type="slidenum">
              <a:rPr lang="en-US" sz="1200">
                <a:solidFill>
                  <a:srgbClr val="000000"/>
                </a:solidFill>
                <a:latin typeface="Times New Roman" charset="0"/>
                <a:cs typeface="Arial" charset="0"/>
              </a:rPr>
              <a:pPr algn="r"/>
              <a:t>9</a:t>
            </a:fld>
            <a:endParaRPr lang="en-US" sz="1200">
              <a:solidFill>
                <a:srgbClr val="000000"/>
              </a:solidFill>
              <a:latin typeface="Times New Roman"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Rectangle 11"/>
          <p:cNvSpPr>
            <a:spLocks noGrp="1" noChangeArrowheads="1"/>
          </p:cNvSpPr>
          <p:nvPr>
            <p:ph type="sldNum"/>
          </p:nvPr>
        </p:nvSpPr>
        <p:spPr>
          <a:ln/>
        </p:spPr>
        <p:txBody>
          <a:bodyPr/>
          <a:lstStyle/>
          <a:p>
            <a:fld id="{7C132D63-4934-7647-BE47-2118BE0A96AE}" type="slidenum">
              <a:rPr lang="en-US"/>
              <a:pPr/>
              <a:t>10</a:t>
            </a:fld>
            <a:endParaRPr lang="en-US"/>
          </a:p>
        </p:txBody>
      </p:sp>
      <p:sp>
        <p:nvSpPr>
          <p:cNvPr id="64513"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E934B7A5-2F88-0B41-BD12-882B0C7A861B}" type="slidenum">
              <a:rPr lang="en-US" sz="1200">
                <a:solidFill>
                  <a:srgbClr val="000000"/>
                </a:solidFill>
                <a:latin typeface="Times New Roman" charset="0"/>
                <a:cs typeface="Arial" charset="0"/>
              </a:rPr>
              <a:pPr algn="r"/>
              <a:t>10</a:t>
            </a:fld>
            <a:endParaRPr lang="en-US" sz="1200">
              <a:solidFill>
                <a:srgbClr val="000000"/>
              </a:solidFill>
              <a:latin typeface="Times New Roman" charset="0"/>
              <a:cs typeface="Arial" charset="0"/>
            </a:endParaRPr>
          </a:p>
        </p:txBody>
      </p:sp>
      <p:sp>
        <p:nvSpPr>
          <p:cNvPr id="64514"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E9C3CA9C-1AB6-CA45-BEE6-79750F8910C8}" type="slidenum">
              <a:rPr lang="en-US" sz="1200">
                <a:solidFill>
                  <a:srgbClr val="000000"/>
                </a:solidFill>
                <a:latin typeface="Times New Roman" charset="0"/>
                <a:cs typeface="Arial" charset="0"/>
              </a:rPr>
              <a:pPr algn="r"/>
              <a:t>10</a:t>
            </a:fld>
            <a:endParaRPr lang="en-US" sz="1200">
              <a:solidFill>
                <a:srgbClr val="000000"/>
              </a:solidFill>
              <a:latin typeface="Times New Roman" charset="0"/>
              <a:cs typeface="Arial" charset="0"/>
            </a:endParaRPr>
          </a:p>
        </p:txBody>
      </p:sp>
      <p:sp>
        <p:nvSpPr>
          <p:cNvPr id="64515" name="Text Box 3"/>
          <p:cNvSpPr txBox="1">
            <a:spLocks noGrp="1" noRot="1" noChangeAspect="1" noChangeArrowheads="1"/>
          </p:cNvSpPr>
          <p:nvPr>
            <p:ph type="sldImg"/>
          </p:nvPr>
        </p:nvSpPr>
        <p:spPr bwMode="auto">
          <a:xfrm>
            <a:off x="1143000" y="685800"/>
            <a:ext cx="4570413" cy="342741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64516" name="Text Box 4"/>
          <p:cNvSpPr txBox="1">
            <a:spLocks noGrp="1" noChangeArrowheads="1"/>
          </p:cNvSpPr>
          <p:nvPr>
            <p:ph type="body" idx="1"/>
          </p:nvPr>
        </p:nvSpPr>
        <p:spPr bwMode="auto">
          <a:xfrm>
            <a:off x="685800" y="4343400"/>
            <a:ext cx="5480050" cy="42021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Rectangle 11"/>
          <p:cNvSpPr>
            <a:spLocks noGrp="1" noChangeArrowheads="1"/>
          </p:cNvSpPr>
          <p:nvPr>
            <p:ph type="sldNum"/>
          </p:nvPr>
        </p:nvSpPr>
        <p:spPr>
          <a:ln/>
        </p:spPr>
        <p:txBody>
          <a:bodyPr/>
          <a:lstStyle/>
          <a:p>
            <a:fld id="{D016EC99-A230-F44C-B1EC-17EBBC8EEBC9}" type="slidenum">
              <a:rPr lang="en-US"/>
              <a:pPr/>
              <a:t>11</a:t>
            </a:fld>
            <a:endParaRPr lang="en-US"/>
          </a:p>
        </p:txBody>
      </p:sp>
      <p:sp>
        <p:nvSpPr>
          <p:cNvPr id="65537"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BB69BA41-845E-9A47-86BA-59F00669537C}" type="slidenum">
              <a:rPr lang="en-US" sz="1200">
                <a:solidFill>
                  <a:srgbClr val="000000"/>
                </a:solidFill>
                <a:latin typeface="Times New Roman" charset="0"/>
                <a:cs typeface="Arial" charset="0"/>
              </a:rPr>
              <a:pPr algn="r"/>
              <a:t>11</a:t>
            </a:fld>
            <a:endParaRPr lang="en-US" sz="1200">
              <a:solidFill>
                <a:srgbClr val="000000"/>
              </a:solidFill>
              <a:latin typeface="Times New Roman" charset="0"/>
              <a:cs typeface="Arial" charset="0"/>
            </a:endParaRPr>
          </a:p>
        </p:txBody>
      </p:sp>
      <p:sp>
        <p:nvSpPr>
          <p:cNvPr id="65538"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184798AB-5984-7543-AF09-82A092A762E6}" type="slidenum">
              <a:rPr lang="en-US" sz="1200">
                <a:solidFill>
                  <a:srgbClr val="000000"/>
                </a:solidFill>
                <a:latin typeface="Times New Roman" charset="0"/>
                <a:cs typeface="Arial" charset="0"/>
              </a:rPr>
              <a:pPr algn="r"/>
              <a:t>11</a:t>
            </a:fld>
            <a:endParaRPr lang="en-US" sz="1200">
              <a:solidFill>
                <a:srgbClr val="000000"/>
              </a:solidFill>
              <a:latin typeface="Times New Roman" charset="0"/>
              <a:cs typeface="Arial" charset="0"/>
            </a:endParaRPr>
          </a:p>
        </p:txBody>
      </p:sp>
      <p:sp>
        <p:nvSpPr>
          <p:cNvPr id="65539" name="Text Box 3"/>
          <p:cNvSpPr txBox="1">
            <a:spLocks noGrp="1" noRot="1" noChangeAspect="1" noChangeArrowheads="1"/>
          </p:cNvSpPr>
          <p:nvPr>
            <p:ph type="sldImg"/>
          </p:nvPr>
        </p:nvSpPr>
        <p:spPr bwMode="auto">
          <a:xfrm>
            <a:off x="1143000" y="685800"/>
            <a:ext cx="4570413" cy="342741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65540" name="Text Box 4"/>
          <p:cNvSpPr txBox="1">
            <a:spLocks noGrp="1" noChangeArrowheads="1"/>
          </p:cNvSpPr>
          <p:nvPr>
            <p:ph type="body" idx="1"/>
          </p:nvPr>
        </p:nvSpPr>
        <p:spPr bwMode="auto">
          <a:xfrm>
            <a:off x="685800" y="4343400"/>
            <a:ext cx="5480050" cy="42021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Rectangle 11"/>
          <p:cNvSpPr>
            <a:spLocks noGrp="1" noChangeArrowheads="1"/>
          </p:cNvSpPr>
          <p:nvPr>
            <p:ph type="sldNum"/>
          </p:nvPr>
        </p:nvSpPr>
        <p:spPr>
          <a:ln/>
        </p:spPr>
        <p:txBody>
          <a:bodyPr/>
          <a:lstStyle/>
          <a:p>
            <a:fld id="{05ED2166-38BE-CC41-97EF-1210CC78AB07}" type="slidenum">
              <a:rPr lang="en-US"/>
              <a:pPr/>
              <a:t>12</a:t>
            </a:fld>
            <a:endParaRPr lang="en-US"/>
          </a:p>
        </p:txBody>
      </p:sp>
      <p:sp>
        <p:nvSpPr>
          <p:cNvPr id="66561"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6B0FC513-D2E5-344F-A291-695CE2BDDE9D}" type="slidenum">
              <a:rPr lang="en-US" sz="1200">
                <a:solidFill>
                  <a:srgbClr val="000000"/>
                </a:solidFill>
                <a:latin typeface="Times New Roman" charset="0"/>
                <a:cs typeface="Arial" charset="0"/>
              </a:rPr>
              <a:pPr algn="r"/>
              <a:t>12</a:t>
            </a:fld>
            <a:endParaRPr lang="en-US" sz="1200">
              <a:solidFill>
                <a:srgbClr val="000000"/>
              </a:solidFill>
              <a:latin typeface="Times New Roman" charset="0"/>
              <a:cs typeface="Arial" charset="0"/>
            </a:endParaRPr>
          </a:p>
        </p:txBody>
      </p:sp>
      <p:sp>
        <p:nvSpPr>
          <p:cNvPr id="66562"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59679419-88A7-DC45-94CA-95C830203427}" type="slidenum">
              <a:rPr lang="en-US" sz="1200">
                <a:solidFill>
                  <a:srgbClr val="000000"/>
                </a:solidFill>
                <a:latin typeface="Times New Roman" charset="0"/>
                <a:cs typeface="Arial" charset="0"/>
              </a:rPr>
              <a:pPr algn="r"/>
              <a:t>12</a:t>
            </a:fld>
            <a:endParaRPr lang="en-US" sz="1200">
              <a:solidFill>
                <a:srgbClr val="000000"/>
              </a:solidFill>
              <a:latin typeface="Times New Roman" charset="0"/>
              <a:cs typeface="Arial" charset="0"/>
            </a:endParaRPr>
          </a:p>
        </p:txBody>
      </p:sp>
      <p:sp>
        <p:nvSpPr>
          <p:cNvPr id="66563" name="Text Box 3"/>
          <p:cNvSpPr txBox="1">
            <a:spLocks noGrp="1" noRot="1" noChangeAspect="1" noChangeArrowheads="1"/>
          </p:cNvSpPr>
          <p:nvPr>
            <p:ph type="sldImg"/>
          </p:nvPr>
        </p:nvSpPr>
        <p:spPr bwMode="auto">
          <a:xfrm>
            <a:off x="1143000" y="685800"/>
            <a:ext cx="4570413" cy="342741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66564" name="Text Box 4"/>
          <p:cNvSpPr txBox="1">
            <a:spLocks noGrp="1" noChangeArrowheads="1"/>
          </p:cNvSpPr>
          <p:nvPr>
            <p:ph type="body" idx="1"/>
          </p:nvPr>
        </p:nvSpPr>
        <p:spPr bwMode="auto">
          <a:xfrm>
            <a:off x="685800" y="4343400"/>
            <a:ext cx="5480050" cy="42021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Rectangle 11"/>
          <p:cNvSpPr>
            <a:spLocks noGrp="1" noChangeArrowheads="1"/>
          </p:cNvSpPr>
          <p:nvPr>
            <p:ph type="sldNum"/>
          </p:nvPr>
        </p:nvSpPr>
        <p:spPr>
          <a:ln/>
        </p:spPr>
        <p:txBody>
          <a:bodyPr/>
          <a:lstStyle/>
          <a:p>
            <a:fld id="{8C0A577D-EC23-1B48-997F-FDD1EF9D5E41}" type="slidenum">
              <a:rPr lang="en-US"/>
              <a:pPr/>
              <a:t>13</a:t>
            </a:fld>
            <a:endParaRPr lang="en-US"/>
          </a:p>
        </p:txBody>
      </p:sp>
      <p:sp>
        <p:nvSpPr>
          <p:cNvPr id="67585"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564C576F-BE38-EF4B-BD58-D9B06C7E8F23}" type="slidenum">
              <a:rPr lang="en-US" sz="1200">
                <a:solidFill>
                  <a:srgbClr val="000000"/>
                </a:solidFill>
                <a:latin typeface="Times New Roman" charset="0"/>
                <a:cs typeface="Arial" charset="0"/>
              </a:rPr>
              <a:pPr algn="r"/>
              <a:t>13</a:t>
            </a:fld>
            <a:endParaRPr lang="en-US" sz="1200">
              <a:solidFill>
                <a:srgbClr val="000000"/>
              </a:solidFill>
              <a:latin typeface="Times New Roman" charset="0"/>
              <a:cs typeface="Arial" charset="0"/>
            </a:endParaRPr>
          </a:p>
        </p:txBody>
      </p:sp>
      <p:sp>
        <p:nvSpPr>
          <p:cNvPr id="67586"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1D129981-A7A0-A745-B037-FB843D962DC4}" type="slidenum">
              <a:rPr lang="en-US" sz="1200">
                <a:solidFill>
                  <a:srgbClr val="000000"/>
                </a:solidFill>
                <a:latin typeface="Times New Roman" charset="0"/>
                <a:cs typeface="Arial" charset="0"/>
              </a:rPr>
              <a:pPr algn="r"/>
              <a:t>13</a:t>
            </a:fld>
            <a:endParaRPr lang="en-US" sz="1200">
              <a:solidFill>
                <a:srgbClr val="000000"/>
              </a:solidFill>
              <a:latin typeface="Times New Roman" charset="0"/>
              <a:cs typeface="Arial" charset="0"/>
            </a:endParaRPr>
          </a:p>
        </p:txBody>
      </p:sp>
      <p:sp>
        <p:nvSpPr>
          <p:cNvPr id="67587" name="Text Box 3"/>
          <p:cNvSpPr txBox="1">
            <a:spLocks noGrp="1" noRot="1" noChangeAspect="1" noChangeArrowheads="1"/>
          </p:cNvSpPr>
          <p:nvPr>
            <p:ph type="sldImg"/>
          </p:nvPr>
        </p:nvSpPr>
        <p:spPr bwMode="auto">
          <a:xfrm>
            <a:off x="1143000" y="685800"/>
            <a:ext cx="4570413" cy="342741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67588" name="Text Box 4"/>
          <p:cNvSpPr txBox="1">
            <a:spLocks noGrp="1" noChangeArrowheads="1"/>
          </p:cNvSpPr>
          <p:nvPr>
            <p:ph type="body" idx="1"/>
          </p:nvPr>
        </p:nvSpPr>
        <p:spPr bwMode="auto">
          <a:xfrm>
            <a:off x="685800" y="4343400"/>
            <a:ext cx="5480050" cy="42021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FD4ED811-32DC-4F9D-88CF-64B483863418}" type="slidenum">
              <a:rPr lang="en-US" sz="1200">
                <a:solidFill>
                  <a:srgbClr val="000000"/>
                </a:solidFill>
                <a:latin typeface="Times New Roman" pitchFamily="16" charset="0"/>
              </a:rPr>
              <a:pPr eaLnBrk="1" hangingPunct="1"/>
              <a:t>14</a:t>
            </a:fld>
            <a:endParaRPr lang="en-US" sz="1200">
              <a:solidFill>
                <a:srgbClr val="000000"/>
              </a:solidFill>
              <a:latin typeface="Times New Roman" pitchFamily="16" charset="0"/>
            </a:endParaRPr>
          </a:p>
        </p:txBody>
      </p:sp>
      <p:sp>
        <p:nvSpPr>
          <p:cNvPr id="72707"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E18B838A-3702-4ABC-99D6-EAF25187C39E}" type="slidenum">
              <a:rPr lang="en-US" sz="1200" smtClean="0">
                <a:solidFill>
                  <a:srgbClr val="000000"/>
                </a:solidFill>
                <a:latin typeface="Times New Roman" pitchFamily="16" charset="0"/>
                <a:cs typeface="Arial" charset="0"/>
              </a:rPr>
              <a:pPr algn="r" eaLnBrk="1" hangingPunct="1">
                <a:buFont typeface="Times New Roman" pitchFamily="16" charset="0"/>
                <a:buNone/>
              </a:pPr>
              <a:t>14</a:t>
            </a:fld>
            <a:endParaRPr lang="en-US" sz="1200" smtClean="0">
              <a:solidFill>
                <a:srgbClr val="000000"/>
              </a:solidFill>
              <a:latin typeface="Times New Roman" pitchFamily="16" charset="0"/>
              <a:cs typeface="Arial" charset="0"/>
            </a:endParaRPr>
          </a:p>
        </p:txBody>
      </p:sp>
      <p:sp>
        <p:nvSpPr>
          <p:cNvPr id="72708"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8648F1EE-C368-421C-AF01-0E2C727B95D9}" type="slidenum">
              <a:rPr lang="en-US" sz="1200" smtClean="0">
                <a:solidFill>
                  <a:srgbClr val="000000"/>
                </a:solidFill>
                <a:latin typeface="Times New Roman" pitchFamily="16" charset="0"/>
                <a:cs typeface="Arial" charset="0"/>
              </a:rPr>
              <a:pPr algn="r" eaLnBrk="1" hangingPunct="1">
                <a:buFont typeface="Times New Roman" pitchFamily="16" charset="0"/>
                <a:buNone/>
              </a:pPr>
              <a:t>14</a:t>
            </a:fld>
            <a:endParaRPr lang="en-US" sz="1200" smtClean="0">
              <a:solidFill>
                <a:srgbClr val="000000"/>
              </a:solidFill>
              <a:latin typeface="Times New Roman" pitchFamily="16" charset="0"/>
              <a:cs typeface="Arial" charset="0"/>
            </a:endParaRPr>
          </a:p>
        </p:txBody>
      </p:sp>
      <p:sp>
        <p:nvSpPr>
          <p:cNvPr id="72709"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72710"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8C84BE59-7824-4FEE-A853-2732FA11E88B}" type="slidenum">
              <a:rPr lang="en-US" sz="1200">
                <a:solidFill>
                  <a:srgbClr val="000000"/>
                </a:solidFill>
                <a:latin typeface="Times New Roman" pitchFamily="16" charset="0"/>
              </a:rPr>
              <a:pPr eaLnBrk="1" hangingPunct="1"/>
              <a:t>15</a:t>
            </a:fld>
            <a:endParaRPr lang="en-US" sz="1200">
              <a:solidFill>
                <a:srgbClr val="000000"/>
              </a:solidFill>
              <a:latin typeface="Times New Roman" pitchFamily="16" charset="0"/>
            </a:endParaRPr>
          </a:p>
        </p:txBody>
      </p:sp>
      <p:sp>
        <p:nvSpPr>
          <p:cNvPr id="77827" name="Rectangle 1"/>
          <p:cNvSpPr>
            <a:spLocks noGrp="1" noRot="1" noChangeAspect="1" noChangeArrowheads="1" noTextEdit="1"/>
          </p:cNvSpPr>
          <p:nvPr>
            <p:ph type="sldImg"/>
          </p:nvPr>
        </p:nvSpPr>
        <p:spPr>
          <a:xfrm>
            <a:off x="1143000" y="685800"/>
            <a:ext cx="4567238" cy="3424238"/>
          </a:xfrm>
          <a:solidFill>
            <a:srgbClr val="FFFFFF"/>
          </a:solidFill>
          <a:ln/>
        </p:spPr>
      </p:sp>
      <p:sp>
        <p:nvSpPr>
          <p:cNvPr id="77828" name="Rectangle 2"/>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E3B61CCD-6E19-4C40-A696-3567897F0F2B}" type="slidenum">
              <a:rPr lang="en-US" sz="1200">
                <a:solidFill>
                  <a:srgbClr val="000000"/>
                </a:solidFill>
                <a:latin typeface="Times New Roman" pitchFamily="16" charset="0"/>
              </a:rPr>
              <a:pPr eaLnBrk="1" hangingPunct="1"/>
              <a:t>16</a:t>
            </a:fld>
            <a:endParaRPr lang="en-US" sz="1200">
              <a:solidFill>
                <a:srgbClr val="000000"/>
              </a:solidFill>
              <a:latin typeface="Times New Roman" pitchFamily="16" charset="0"/>
            </a:endParaRPr>
          </a:p>
        </p:txBody>
      </p:sp>
      <p:sp>
        <p:nvSpPr>
          <p:cNvPr id="78851"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65A4224E-EF8D-45C8-9C07-D7D5A0436A7F}" type="slidenum">
              <a:rPr lang="en-US" sz="1200" smtClean="0">
                <a:solidFill>
                  <a:srgbClr val="000000"/>
                </a:solidFill>
                <a:latin typeface="Times New Roman" pitchFamily="16" charset="0"/>
                <a:cs typeface="Arial" charset="0"/>
              </a:rPr>
              <a:pPr algn="r" eaLnBrk="1" hangingPunct="1">
                <a:buFont typeface="Times New Roman" pitchFamily="16" charset="0"/>
                <a:buNone/>
              </a:pPr>
              <a:t>16</a:t>
            </a:fld>
            <a:endParaRPr lang="en-US" sz="1200" smtClean="0">
              <a:solidFill>
                <a:srgbClr val="000000"/>
              </a:solidFill>
              <a:latin typeface="Times New Roman" pitchFamily="16" charset="0"/>
              <a:cs typeface="Arial" charset="0"/>
            </a:endParaRPr>
          </a:p>
        </p:txBody>
      </p:sp>
      <p:sp>
        <p:nvSpPr>
          <p:cNvPr id="78852"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AD699D29-0205-4C84-9CC3-94D564DA079E}" type="slidenum">
              <a:rPr lang="en-US" sz="1200" smtClean="0">
                <a:solidFill>
                  <a:srgbClr val="000000"/>
                </a:solidFill>
                <a:latin typeface="Times New Roman" pitchFamily="16" charset="0"/>
                <a:cs typeface="Arial" charset="0"/>
              </a:rPr>
              <a:pPr algn="r" eaLnBrk="1" hangingPunct="1">
                <a:buFont typeface="Times New Roman" pitchFamily="16" charset="0"/>
                <a:buNone/>
              </a:pPr>
              <a:t>16</a:t>
            </a:fld>
            <a:endParaRPr lang="en-US" sz="1200" smtClean="0">
              <a:solidFill>
                <a:srgbClr val="000000"/>
              </a:solidFill>
              <a:latin typeface="Times New Roman" pitchFamily="16" charset="0"/>
              <a:cs typeface="Arial" charset="0"/>
            </a:endParaRPr>
          </a:p>
        </p:txBody>
      </p:sp>
      <p:sp>
        <p:nvSpPr>
          <p:cNvPr id="78853"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78854"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E086C893-9CFE-45A4-988F-3F2C54819491}" type="slidenum">
              <a:rPr lang="en-US" sz="1200">
                <a:solidFill>
                  <a:srgbClr val="000000"/>
                </a:solidFill>
                <a:latin typeface="Times New Roman" pitchFamily="16" charset="0"/>
              </a:rPr>
              <a:pPr eaLnBrk="1" hangingPunct="1"/>
              <a:t>18</a:t>
            </a:fld>
            <a:endParaRPr lang="en-US" sz="1200">
              <a:solidFill>
                <a:srgbClr val="000000"/>
              </a:solidFill>
              <a:latin typeface="Times New Roman" pitchFamily="16" charset="0"/>
            </a:endParaRPr>
          </a:p>
        </p:txBody>
      </p:sp>
      <p:sp>
        <p:nvSpPr>
          <p:cNvPr id="80899"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86204B57-D68B-4044-B17B-41A5FD3333DE}" type="slidenum">
              <a:rPr lang="en-US" sz="1200" smtClean="0">
                <a:solidFill>
                  <a:srgbClr val="000000"/>
                </a:solidFill>
                <a:latin typeface="Times New Roman" pitchFamily="16" charset="0"/>
                <a:cs typeface="Arial" charset="0"/>
              </a:rPr>
              <a:pPr algn="r" eaLnBrk="1" hangingPunct="1">
                <a:buFont typeface="Times New Roman" pitchFamily="16" charset="0"/>
                <a:buNone/>
              </a:pPr>
              <a:t>18</a:t>
            </a:fld>
            <a:endParaRPr lang="en-US" sz="1200" smtClean="0">
              <a:solidFill>
                <a:srgbClr val="000000"/>
              </a:solidFill>
              <a:latin typeface="Times New Roman" pitchFamily="16" charset="0"/>
              <a:cs typeface="Arial" charset="0"/>
            </a:endParaRPr>
          </a:p>
        </p:txBody>
      </p:sp>
      <p:sp>
        <p:nvSpPr>
          <p:cNvPr id="80900"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E80C7A2A-0A12-4C9A-B89E-585275FDF774}" type="slidenum">
              <a:rPr lang="en-US" sz="1200" smtClean="0">
                <a:solidFill>
                  <a:srgbClr val="000000"/>
                </a:solidFill>
                <a:latin typeface="Times New Roman" pitchFamily="16" charset="0"/>
                <a:cs typeface="Arial" charset="0"/>
              </a:rPr>
              <a:pPr algn="r" eaLnBrk="1" hangingPunct="1">
                <a:buFont typeface="Times New Roman" pitchFamily="16" charset="0"/>
                <a:buNone/>
              </a:pPr>
              <a:t>18</a:t>
            </a:fld>
            <a:endParaRPr lang="en-US" sz="1200" smtClean="0">
              <a:solidFill>
                <a:srgbClr val="000000"/>
              </a:solidFill>
              <a:latin typeface="Times New Roman" pitchFamily="16" charset="0"/>
              <a:cs typeface="Arial" charset="0"/>
            </a:endParaRPr>
          </a:p>
        </p:txBody>
      </p:sp>
      <p:sp>
        <p:nvSpPr>
          <p:cNvPr id="80901"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80902"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199531D0-1E74-41C4-88C2-86B548DDB23D}" type="slidenum">
              <a:rPr lang="en-US" sz="1200">
                <a:solidFill>
                  <a:srgbClr val="000000"/>
                </a:solidFill>
                <a:latin typeface="Times New Roman" pitchFamily="16" charset="0"/>
              </a:rPr>
              <a:pPr eaLnBrk="1" hangingPunct="1"/>
              <a:t>19</a:t>
            </a:fld>
            <a:endParaRPr lang="en-US" sz="1200">
              <a:solidFill>
                <a:srgbClr val="000000"/>
              </a:solidFill>
              <a:latin typeface="Times New Roman" pitchFamily="16" charset="0"/>
            </a:endParaRPr>
          </a:p>
        </p:txBody>
      </p:sp>
      <p:sp>
        <p:nvSpPr>
          <p:cNvPr id="81923"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B6D2873B-491E-4FC5-92D0-0E4740A4EF64}" type="slidenum">
              <a:rPr lang="en-US" sz="1200" smtClean="0">
                <a:solidFill>
                  <a:srgbClr val="000000"/>
                </a:solidFill>
                <a:latin typeface="Times New Roman" pitchFamily="16" charset="0"/>
                <a:cs typeface="Arial" charset="0"/>
              </a:rPr>
              <a:pPr algn="r" eaLnBrk="1" hangingPunct="1">
                <a:buFont typeface="Times New Roman" pitchFamily="16" charset="0"/>
                <a:buNone/>
              </a:pPr>
              <a:t>19</a:t>
            </a:fld>
            <a:endParaRPr lang="en-US" sz="1200" smtClean="0">
              <a:solidFill>
                <a:srgbClr val="000000"/>
              </a:solidFill>
              <a:latin typeface="Times New Roman" pitchFamily="16" charset="0"/>
              <a:cs typeface="Arial" charset="0"/>
            </a:endParaRPr>
          </a:p>
        </p:txBody>
      </p:sp>
      <p:sp>
        <p:nvSpPr>
          <p:cNvPr id="81924"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B6B75BBE-30CE-45D9-AD1D-D3F1FD1DA15E}" type="slidenum">
              <a:rPr lang="en-US" sz="1200" smtClean="0">
                <a:solidFill>
                  <a:srgbClr val="000000"/>
                </a:solidFill>
                <a:latin typeface="Times New Roman" pitchFamily="16" charset="0"/>
                <a:cs typeface="Arial" charset="0"/>
              </a:rPr>
              <a:pPr algn="r" eaLnBrk="1" hangingPunct="1">
                <a:buFont typeface="Times New Roman" pitchFamily="16" charset="0"/>
                <a:buNone/>
              </a:pPr>
              <a:t>19</a:t>
            </a:fld>
            <a:endParaRPr lang="en-US" sz="1200" smtClean="0">
              <a:solidFill>
                <a:srgbClr val="000000"/>
              </a:solidFill>
              <a:latin typeface="Times New Roman" pitchFamily="16" charset="0"/>
              <a:cs typeface="Arial" charset="0"/>
            </a:endParaRPr>
          </a:p>
        </p:txBody>
      </p:sp>
      <p:sp>
        <p:nvSpPr>
          <p:cNvPr id="81925"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81926"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E1AAFB8D-EFBC-4E00-857A-0DE93505CE83}" type="slidenum">
              <a:rPr lang="en-US" sz="1200">
                <a:solidFill>
                  <a:srgbClr val="000000"/>
                </a:solidFill>
                <a:latin typeface="Times New Roman" pitchFamily="16" charset="0"/>
              </a:rPr>
              <a:pPr eaLnBrk="1" hangingPunct="1"/>
              <a:t>23</a:t>
            </a:fld>
            <a:endParaRPr lang="en-US" sz="1200">
              <a:solidFill>
                <a:srgbClr val="000000"/>
              </a:solidFill>
              <a:latin typeface="Times New Roman" pitchFamily="16" charset="0"/>
            </a:endParaRPr>
          </a:p>
        </p:txBody>
      </p:sp>
      <p:sp>
        <p:nvSpPr>
          <p:cNvPr id="82947"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72838A72-DAEF-4021-A446-ADA21FA0DF2A}" type="slidenum">
              <a:rPr lang="en-US" sz="1200" smtClean="0">
                <a:solidFill>
                  <a:srgbClr val="000000"/>
                </a:solidFill>
                <a:latin typeface="Times New Roman" pitchFamily="16" charset="0"/>
                <a:cs typeface="Arial" charset="0"/>
              </a:rPr>
              <a:pPr algn="r" eaLnBrk="1" hangingPunct="1">
                <a:buFont typeface="Times New Roman" pitchFamily="16" charset="0"/>
                <a:buNone/>
              </a:pPr>
              <a:t>23</a:t>
            </a:fld>
            <a:endParaRPr lang="en-US" sz="1200" smtClean="0">
              <a:solidFill>
                <a:srgbClr val="000000"/>
              </a:solidFill>
              <a:latin typeface="Times New Roman" pitchFamily="16" charset="0"/>
              <a:cs typeface="Arial" charset="0"/>
            </a:endParaRPr>
          </a:p>
        </p:txBody>
      </p:sp>
      <p:sp>
        <p:nvSpPr>
          <p:cNvPr id="82948"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1CA80529-437B-4488-ABDF-762CF8F7B649}" type="slidenum">
              <a:rPr lang="en-US" sz="1200" smtClean="0">
                <a:solidFill>
                  <a:srgbClr val="000000"/>
                </a:solidFill>
                <a:latin typeface="Times New Roman" pitchFamily="16" charset="0"/>
                <a:cs typeface="Arial" charset="0"/>
              </a:rPr>
              <a:pPr algn="r" eaLnBrk="1" hangingPunct="1">
                <a:buFont typeface="Times New Roman" pitchFamily="16" charset="0"/>
                <a:buNone/>
              </a:pPr>
              <a:t>23</a:t>
            </a:fld>
            <a:endParaRPr lang="en-US" sz="1200" smtClean="0">
              <a:solidFill>
                <a:srgbClr val="000000"/>
              </a:solidFill>
              <a:latin typeface="Times New Roman" pitchFamily="16" charset="0"/>
              <a:cs typeface="Arial" charset="0"/>
            </a:endParaRPr>
          </a:p>
        </p:txBody>
      </p:sp>
      <p:sp>
        <p:nvSpPr>
          <p:cNvPr id="82949"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82950"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899458E4-7E87-4EC2-AB81-18C1D314D7C3}" type="slidenum">
              <a:rPr lang="en-US" sz="1200">
                <a:solidFill>
                  <a:srgbClr val="000000"/>
                </a:solidFill>
                <a:latin typeface="Times New Roman" pitchFamily="16" charset="0"/>
              </a:rPr>
              <a:pPr eaLnBrk="1" hangingPunct="1"/>
              <a:t>24</a:t>
            </a:fld>
            <a:endParaRPr lang="en-US" sz="1200">
              <a:solidFill>
                <a:srgbClr val="000000"/>
              </a:solidFill>
              <a:latin typeface="Times New Roman" pitchFamily="16" charset="0"/>
            </a:endParaRPr>
          </a:p>
        </p:txBody>
      </p:sp>
      <p:sp>
        <p:nvSpPr>
          <p:cNvPr id="83971"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8A89C38A-5CC4-42ED-900E-8EF5BF67F567}" type="slidenum">
              <a:rPr lang="en-US" sz="1200" smtClean="0">
                <a:solidFill>
                  <a:srgbClr val="000000"/>
                </a:solidFill>
                <a:latin typeface="Times New Roman" pitchFamily="16" charset="0"/>
                <a:cs typeface="Arial" charset="0"/>
              </a:rPr>
              <a:pPr algn="r" eaLnBrk="1" hangingPunct="1">
                <a:buFont typeface="Times New Roman" pitchFamily="16" charset="0"/>
                <a:buNone/>
              </a:pPr>
              <a:t>24</a:t>
            </a:fld>
            <a:endParaRPr lang="en-US" sz="1200" smtClean="0">
              <a:solidFill>
                <a:srgbClr val="000000"/>
              </a:solidFill>
              <a:latin typeface="Times New Roman" pitchFamily="16" charset="0"/>
              <a:cs typeface="Arial" charset="0"/>
            </a:endParaRPr>
          </a:p>
        </p:txBody>
      </p:sp>
      <p:sp>
        <p:nvSpPr>
          <p:cNvPr id="83972"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CA7CA69B-ACE9-4596-94C5-43E5F746A20B}" type="slidenum">
              <a:rPr lang="en-US" sz="1200" smtClean="0">
                <a:solidFill>
                  <a:srgbClr val="000000"/>
                </a:solidFill>
                <a:latin typeface="Times New Roman" pitchFamily="16" charset="0"/>
                <a:cs typeface="Arial" charset="0"/>
              </a:rPr>
              <a:pPr algn="r" eaLnBrk="1" hangingPunct="1">
                <a:buFont typeface="Times New Roman" pitchFamily="16" charset="0"/>
                <a:buNone/>
              </a:pPr>
              <a:t>24</a:t>
            </a:fld>
            <a:endParaRPr lang="en-US" sz="1200" smtClean="0">
              <a:solidFill>
                <a:srgbClr val="000000"/>
              </a:solidFill>
              <a:latin typeface="Times New Roman" pitchFamily="16" charset="0"/>
              <a:cs typeface="Arial" charset="0"/>
            </a:endParaRPr>
          </a:p>
        </p:txBody>
      </p:sp>
      <p:sp>
        <p:nvSpPr>
          <p:cNvPr id="83973" name="Text Box 3"/>
          <p:cNvSpPr txBox="1">
            <a:spLocks noChangeArrowheads="1"/>
          </p:cNvSpPr>
          <p:nvPr/>
        </p:nvSpPr>
        <p:spPr bwMode="auto">
          <a:xfrm>
            <a:off x="3884613" y="8685213"/>
            <a:ext cx="2970212"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2A496A6B-F025-4E13-B86C-8C87AB247059}" type="slidenum">
              <a:rPr lang="en-US" sz="1200" smtClean="0">
                <a:solidFill>
                  <a:srgbClr val="000000"/>
                </a:solidFill>
                <a:latin typeface="Times New Roman" pitchFamily="16" charset="0"/>
                <a:cs typeface="Arial" charset="0"/>
              </a:rPr>
              <a:pPr algn="r" eaLnBrk="1" hangingPunct="1">
                <a:buFont typeface="Times New Roman" pitchFamily="16" charset="0"/>
                <a:buNone/>
              </a:pPr>
              <a:t>24</a:t>
            </a:fld>
            <a:endParaRPr lang="en-US" sz="1200" smtClean="0">
              <a:solidFill>
                <a:srgbClr val="000000"/>
              </a:solidFill>
              <a:latin typeface="Times New Roman" pitchFamily="16" charset="0"/>
              <a:cs typeface="Arial" charset="0"/>
            </a:endParaRPr>
          </a:p>
        </p:txBody>
      </p:sp>
      <p:sp>
        <p:nvSpPr>
          <p:cNvPr id="83974" name="Rectangle 4"/>
          <p:cNvSpPr>
            <a:spLocks noGrp="1" noRot="1" noChangeAspect="1" noChangeArrowheads="1" noTextEdit="1"/>
          </p:cNvSpPr>
          <p:nvPr>
            <p:ph type="sldImg"/>
          </p:nvPr>
        </p:nvSpPr>
        <p:spPr>
          <a:xfrm>
            <a:off x="1143000" y="685800"/>
            <a:ext cx="4572000" cy="3429000"/>
          </a:xfrm>
          <a:solidFill>
            <a:srgbClr val="FFFFFF"/>
          </a:solidFill>
          <a:ln/>
        </p:spPr>
      </p:sp>
      <p:sp>
        <p:nvSpPr>
          <p:cNvPr id="83975" name="Rectangle 5"/>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7"/>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A5E96EFD-886D-4453-A268-83BCA829CBC4}" type="slidenum">
              <a:rPr lang="en-US" sz="1200" smtClean="0">
                <a:solidFill>
                  <a:srgbClr val="000000"/>
                </a:solidFill>
                <a:latin typeface="Times New Roman" pitchFamily="16" charset="0"/>
              </a:rPr>
              <a:pPr eaLnBrk="1" hangingPunct="1"/>
              <a:t>25</a:t>
            </a:fld>
            <a:endParaRPr lang="en-US" sz="1200" smtClean="0">
              <a:solidFill>
                <a:srgbClr val="000000"/>
              </a:solidFill>
              <a:latin typeface="Times New Roman" pitchFamily="16" charset="0"/>
            </a:endParaRPr>
          </a:p>
        </p:txBody>
      </p:sp>
      <p:sp>
        <p:nvSpPr>
          <p:cNvPr id="57347" name="Rectangle 1"/>
          <p:cNvSpPr>
            <a:spLocks noGrp="1" noRot="1" noChangeAspect="1" noChangeArrowheads="1" noTextEdit="1"/>
          </p:cNvSpPr>
          <p:nvPr>
            <p:ph type="sldImg"/>
          </p:nvPr>
        </p:nvSpPr>
        <p:spPr>
          <a:xfrm>
            <a:off x="1143000" y="685800"/>
            <a:ext cx="4572000" cy="3429000"/>
          </a:xfrm>
          <a:solidFill>
            <a:srgbClr val="FFFFFF"/>
          </a:solidFill>
          <a:ln/>
        </p:spPr>
      </p:sp>
      <p:sp>
        <p:nvSpPr>
          <p:cNvPr id="57348" name="Rectangle 2"/>
          <p:cNvSpPr>
            <a:spLocks noGrp="1" noChangeArrowheads="1"/>
          </p:cNvSpPr>
          <p:nvPr>
            <p:ph type="body" idx="1"/>
          </p:nvPr>
        </p:nvSpPr>
        <p:spPr>
          <a:xfrm>
            <a:off x="685800" y="4343400"/>
            <a:ext cx="5486400" cy="4208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7"/>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DAC18169-B994-41E3-916E-801B46EB64C6}" type="slidenum">
              <a:rPr lang="en-US" sz="1200" smtClean="0">
                <a:solidFill>
                  <a:srgbClr val="000000"/>
                </a:solidFill>
                <a:latin typeface="Times New Roman" pitchFamily="16" charset="0"/>
              </a:rPr>
              <a:pPr eaLnBrk="1" hangingPunct="1"/>
              <a:t>26</a:t>
            </a:fld>
            <a:endParaRPr lang="en-US" sz="1200" smtClean="0">
              <a:solidFill>
                <a:srgbClr val="000000"/>
              </a:solidFill>
              <a:latin typeface="Times New Roman" pitchFamily="16" charset="0"/>
            </a:endParaRPr>
          </a:p>
        </p:txBody>
      </p:sp>
      <p:sp>
        <p:nvSpPr>
          <p:cNvPr id="58371" name="Rectangle 1"/>
          <p:cNvSpPr>
            <a:spLocks noGrp="1" noRot="1" noChangeAspect="1" noChangeArrowheads="1" noTextEdit="1"/>
          </p:cNvSpPr>
          <p:nvPr>
            <p:ph type="sldImg"/>
          </p:nvPr>
        </p:nvSpPr>
        <p:spPr>
          <a:xfrm>
            <a:off x="1143000" y="685800"/>
            <a:ext cx="4572000" cy="3429000"/>
          </a:xfrm>
          <a:solidFill>
            <a:srgbClr val="FFFFFF"/>
          </a:solidFill>
          <a:ln/>
        </p:spPr>
      </p:sp>
      <p:sp>
        <p:nvSpPr>
          <p:cNvPr id="58372" name="Rectangle 2"/>
          <p:cNvSpPr>
            <a:spLocks noGrp="1" noChangeArrowheads="1"/>
          </p:cNvSpPr>
          <p:nvPr>
            <p:ph type="body" idx="1"/>
          </p:nvPr>
        </p:nvSpPr>
        <p:spPr>
          <a:xfrm>
            <a:off x="685800" y="4343400"/>
            <a:ext cx="5486400" cy="4208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7"/>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F8A38F51-2018-41D2-8DC1-AFB6A85A0C2D}" type="slidenum">
              <a:rPr lang="en-US" sz="1200" smtClean="0">
                <a:solidFill>
                  <a:srgbClr val="000000"/>
                </a:solidFill>
                <a:latin typeface="Times New Roman" pitchFamily="16" charset="0"/>
              </a:rPr>
              <a:pPr eaLnBrk="1" hangingPunct="1"/>
              <a:t>27</a:t>
            </a:fld>
            <a:endParaRPr lang="en-US" sz="1200" smtClean="0">
              <a:solidFill>
                <a:srgbClr val="000000"/>
              </a:solidFill>
              <a:latin typeface="Times New Roman" pitchFamily="16" charset="0"/>
            </a:endParaRPr>
          </a:p>
        </p:txBody>
      </p:sp>
      <p:sp>
        <p:nvSpPr>
          <p:cNvPr id="59395" name="Rectangle 1"/>
          <p:cNvSpPr>
            <a:spLocks noGrp="1" noRot="1" noChangeAspect="1" noChangeArrowheads="1" noTextEdit="1"/>
          </p:cNvSpPr>
          <p:nvPr>
            <p:ph type="sldImg"/>
          </p:nvPr>
        </p:nvSpPr>
        <p:spPr>
          <a:xfrm>
            <a:off x="1143000" y="685800"/>
            <a:ext cx="4572000" cy="3429000"/>
          </a:xfrm>
          <a:solidFill>
            <a:srgbClr val="FFFFFF"/>
          </a:solidFill>
          <a:ln/>
        </p:spPr>
      </p:sp>
      <p:sp>
        <p:nvSpPr>
          <p:cNvPr id="59396" name="Rectangle 2"/>
          <p:cNvSpPr>
            <a:spLocks noGrp="1" noChangeArrowheads="1"/>
          </p:cNvSpPr>
          <p:nvPr>
            <p:ph type="body" idx="1"/>
          </p:nvPr>
        </p:nvSpPr>
        <p:spPr>
          <a:xfrm>
            <a:off x="685800" y="4343400"/>
            <a:ext cx="5486400" cy="4208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7"/>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586F8696-B409-4FF8-9CE1-3D9C5DE2D123}" type="slidenum">
              <a:rPr lang="en-US" sz="1200" smtClean="0">
                <a:solidFill>
                  <a:srgbClr val="000000"/>
                </a:solidFill>
                <a:latin typeface="Times New Roman" pitchFamily="16" charset="0"/>
              </a:rPr>
              <a:pPr eaLnBrk="1" hangingPunct="1"/>
              <a:t>28</a:t>
            </a:fld>
            <a:endParaRPr lang="en-US" sz="1200" smtClean="0">
              <a:solidFill>
                <a:srgbClr val="000000"/>
              </a:solidFill>
              <a:latin typeface="Times New Roman" pitchFamily="16" charset="0"/>
            </a:endParaRPr>
          </a:p>
        </p:txBody>
      </p:sp>
      <p:sp>
        <p:nvSpPr>
          <p:cNvPr id="60419" name="Rectangle 1"/>
          <p:cNvSpPr>
            <a:spLocks noGrp="1" noRot="1" noChangeAspect="1" noChangeArrowheads="1" noTextEdit="1"/>
          </p:cNvSpPr>
          <p:nvPr>
            <p:ph type="sldImg"/>
          </p:nvPr>
        </p:nvSpPr>
        <p:spPr>
          <a:xfrm>
            <a:off x="1143000" y="685800"/>
            <a:ext cx="4572000" cy="3429000"/>
          </a:xfrm>
          <a:solidFill>
            <a:srgbClr val="FFFFFF"/>
          </a:solidFill>
          <a:ln/>
        </p:spPr>
      </p:sp>
      <p:sp>
        <p:nvSpPr>
          <p:cNvPr id="60420" name="Rectangle 2"/>
          <p:cNvSpPr>
            <a:spLocks noGrp="1" noChangeArrowheads="1"/>
          </p:cNvSpPr>
          <p:nvPr>
            <p:ph type="body" idx="1"/>
          </p:nvPr>
        </p:nvSpPr>
        <p:spPr>
          <a:xfrm>
            <a:off x="685800" y="4343400"/>
            <a:ext cx="5486400" cy="4208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38D67AC7-C819-4A1A-9C42-BD00D60A7CA1}" type="slidenum">
              <a:rPr lang="en-US" sz="1200">
                <a:solidFill>
                  <a:srgbClr val="000000"/>
                </a:solidFill>
                <a:latin typeface="Times New Roman" pitchFamily="16" charset="0"/>
              </a:rPr>
              <a:pPr eaLnBrk="1" hangingPunct="1"/>
              <a:t>29</a:t>
            </a:fld>
            <a:endParaRPr lang="en-US" sz="1200">
              <a:solidFill>
                <a:srgbClr val="000000"/>
              </a:solidFill>
              <a:latin typeface="Times New Roman" pitchFamily="16" charset="0"/>
            </a:endParaRPr>
          </a:p>
        </p:txBody>
      </p:sp>
      <p:sp>
        <p:nvSpPr>
          <p:cNvPr id="84995" name="Text Box 1"/>
          <p:cNvSpPr txBox="1">
            <a:spLocks noChangeArrowheads="1"/>
          </p:cNvSpPr>
          <p:nvPr/>
        </p:nvSpPr>
        <p:spPr bwMode="auto">
          <a:xfrm>
            <a:off x="4008438" y="8597900"/>
            <a:ext cx="3067050"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40" tIns="46440" rIns="93240" bIns="4644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B30BDE85-1B53-409F-AA90-9E0CE5EBE874}" type="slidenum">
              <a:rPr lang="en-US" sz="1200" smtClean="0">
                <a:solidFill>
                  <a:srgbClr val="FFFFFF"/>
                </a:solidFill>
                <a:cs typeface="Arial" charset="0"/>
              </a:rPr>
              <a:pPr algn="r" eaLnBrk="1" hangingPunct="1">
                <a:buFont typeface="Times New Roman" pitchFamily="16" charset="0"/>
                <a:buNone/>
              </a:pPr>
              <a:t>29</a:t>
            </a:fld>
            <a:endParaRPr lang="en-US" sz="1200" smtClean="0">
              <a:solidFill>
                <a:srgbClr val="FFFFFF"/>
              </a:solidFill>
              <a:cs typeface="Arial" charset="0"/>
            </a:endParaRPr>
          </a:p>
        </p:txBody>
      </p:sp>
      <p:sp>
        <p:nvSpPr>
          <p:cNvPr id="84996" name="Rectangle 2"/>
          <p:cNvSpPr>
            <a:spLocks noGrp="1" noRot="1" noChangeAspect="1" noChangeArrowheads="1" noTextEdit="1"/>
          </p:cNvSpPr>
          <p:nvPr>
            <p:ph type="sldImg"/>
          </p:nvPr>
        </p:nvSpPr>
        <p:spPr>
          <a:xfrm>
            <a:off x="1276350" y="679450"/>
            <a:ext cx="4525963" cy="3394075"/>
          </a:xfrm>
          <a:solidFill>
            <a:srgbClr val="FFFFFF"/>
          </a:solidFill>
          <a:ln/>
        </p:spPr>
      </p:sp>
      <p:sp>
        <p:nvSpPr>
          <p:cNvPr id="84997" name="Rectangle 3"/>
          <p:cNvSpPr>
            <a:spLocks noGrp="1" noChangeArrowheads="1"/>
          </p:cNvSpPr>
          <p:nvPr>
            <p:ph type="body" idx="1"/>
          </p:nvPr>
        </p:nvSpPr>
        <p:spPr>
          <a:xfrm>
            <a:off x="708025" y="4298950"/>
            <a:ext cx="5661025" cy="4073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a:spcBef>
                <a:spcPts val="45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mtClean="0">
              <a:ea typeface="MS Gothic"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87706520-FAE1-4F8D-A59D-AB9E7026BE22}" type="slidenum">
              <a:rPr lang="en-US" sz="1200">
                <a:solidFill>
                  <a:srgbClr val="000000"/>
                </a:solidFill>
                <a:latin typeface="Times New Roman" pitchFamily="16" charset="0"/>
              </a:rPr>
              <a:pPr eaLnBrk="1" hangingPunct="1"/>
              <a:t>30</a:t>
            </a:fld>
            <a:endParaRPr lang="en-US" sz="1200">
              <a:solidFill>
                <a:srgbClr val="000000"/>
              </a:solidFill>
              <a:latin typeface="Times New Roman" pitchFamily="16" charset="0"/>
            </a:endParaRPr>
          </a:p>
        </p:txBody>
      </p:sp>
      <p:sp>
        <p:nvSpPr>
          <p:cNvPr id="86019"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0F707127-A928-45D2-BA5F-63200B99D4B4}" type="slidenum">
              <a:rPr lang="en-US" sz="1200" smtClean="0">
                <a:solidFill>
                  <a:srgbClr val="000000"/>
                </a:solidFill>
                <a:latin typeface="Times New Roman" pitchFamily="16" charset="0"/>
                <a:cs typeface="Arial" charset="0"/>
              </a:rPr>
              <a:pPr algn="r" eaLnBrk="1" hangingPunct="1">
                <a:buFont typeface="Times New Roman" pitchFamily="16" charset="0"/>
                <a:buNone/>
              </a:pPr>
              <a:t>30</a:t>
            </a:fld>
            <a:endParaRPr lang="en-US" sz="1200" smtClean="0">
              <a:solidFill>
                <a:srgbClr val="000000"/>
              </a:solidFill>
              <a:latin typeface="Times New Roman" pitchFamily="16" charset="0"/>
              <a:cs typeface="Arial" charset="0"/>
            </a:endParaRPr>
          </a:p>
        </p:txBody>
      </p:sp>
      <p:sp>
        <p:nvSpPr>
          <p:cNvPr id="86020" name="Rectangle 2"/>
          <p:cNvSpPr>
            <a:spLocks noGrp="1" noRot="1" noChangeAspect="1" noChangeArrowheads="1" noTextEdit="1"/>
          </p:cNvSpPr>
          <p:nvPr>
            <p:ph type="sldImg"/>
          </p:nvPr>
        </p:nvSpPr>
        <p:spPr>
          <a:xfrm>
            <a:off x="1143000" y="685800"/>
            <a:ext cx="4568825" cy="3425825"/>
          </a:xfrm>
          <a:solidFill>
            <a:srgbClr val="FFFFFF"/>
          </a:solidFill>
          <a:ln/>
        </p:spPr>
      </p:sp>
      <p:sp>
        <p:nvSpPr>
          <p:cNvPr id="86021" name="Rectangle 3"/>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87A96304-01DB-4383-94DB-DDE7FA58B49B}" type="slidenum">
              <a:rPr lang="en-US" sz="1200">
                <a:solidFill>
                  <a:srgbClr val="000000"/>
                </a:solidFill>
                <a:latin typeface="Times New Roman" pitchFamily="16" charset="0"/>
              </a:rPr>
              <a:pPr eaLnBrk="1" hangingPunct="1"/>
              <a:t>31</a:t>
            </a:fld>
            <a:endParaRPr lang="en-US" sz="1200">
              <a:solidFill>
                <a:srgbClr val="000000"/>
              </a:solidFill>
              <a:latin typeface="Times New Roman" pitchFamily="16" charset="0"/>
            </a:endParaRPr>
          </a:p>
        </p:txBody>
      </p:sp>
      <p:sp>
        <p:nvSpPr>
          <p:cNvPr id="87043"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EB645494-B4FB-47EB-BE50-4B1F66AF9535}" type="slidenum">
              <a:rPr lang="en-US" sz="1200" smtClean="0">
                <a:solidFill>
                  <a:srgbClr val="000000"/>
                </a:solidFill>
                <a:latin typeface="Times New Roman" pitchFamily="16" charset="0"/>
                <a:cs typeface="Arial" charset="0"/>
              </a:rPr>
              <a:pPr algn="r" eaLnBrk="1" hangingPunct="1">
                <a:buFont typeface="Times New Roman" pitchFamily="16" charset="0"/>
                <a:buNone/>
              </a:pPr>
              <a:t>31</a:t>
            </a:fld>
            <a:endParaRPr lang="en-US" sz="1200" smtClean="0">
              <a:solidFill>
                <a:srgbClr val="000000"/>
              </a:solidFill>
              <a:latin typeface="Times New Roman" pitchFamily="16" charset="0"/>
              <a:cs typeface="Arial" charset="0"/>
            </a:endParaRPr>
          </a:p>
        </p:txBody>
      </p:sp>
      <p:sp>
        <p:nvSpPr>
          <p:cNvPr id="87044"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6D01665A-D720-4F1F-87EA-B31BC1C1F7C2}" type="slidenum">
              <a:rPr lang="en-US" sz="1200" smtClean="0">
                <a:solidFill>
                  <a:srgbClr val="000000"/>
                </a:solidFill>
                <a:latin typeface="Times New Roman" pitchFamily="16" charset="0"/>
                <a:cs typeface="Arial" charset="0"/>
              </a:rPr>
              <a:pPr algn="r" eaLnBrk="1" hangingPunct="1">
                <a:buFont typeface="Times New Roman" pitchFamily="16" charset="0"/>
                <a:buNone/>
              </a:pPr>
              <a:t>31</a:t>
            </a:fld>
            <a:endParaRPr lang="en-US" sz="1200" smtClean="0">
              <a:solidFill>
                <a:srgbClr val="000000"/>
              </a:solidFill>
              <a:latin typeface="Times New Roman" pitchFamily="16" charset="0"/>
              <a:cs typeface="Arial" charset="0"/>
            </a:endParaRPr>
          </a:p>
        </p:txBody>
      </p:sp>
      <p:sp>
        <p:nvSpPr>
          <p:cNvPr id="87045" name="Text Box 3"/>
          <p:cNvSpPr txBox="1">
            <a:spLocks noChangeArrowheads="1"/>
          </p:cNvSpPr>
          <p:nvPr/>
        </p:nvSpPr>
        <p:spPr bwMode="auto">
          <a:xfrm>
            <a:off x="3884613" y="8685213"/>
            <a:ext cx="2970212"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DF573916-891B-4489-9337-6129849F42C2}" type="slidenum">
              <a:rPr lang="en-US" sz="1200" smtClean="0">
                <a:solidFill>
                  <a:srgbClr val="000000"/>
                </a:solidFill>
                <a:latin typeface="Times New Roman" pitchFamily="16" charset="0"/>
                <a:cs typeface="Arial" charset="0"/>
              </a:rPr>
              <a:pPr algn="r" eaLnBrk="1" hangingPunct="1">
                <a:buFont typeface="Times New Roman" pitchFamily="16" charset="0"/>
                <a:buNone/>
              </a:pPr>
              <a:t>31</a:t>
            </a:fld>
            <a:endParaRPr lang="en-US" sz="1200" smtClean="0">
              <a:solidFill>
                <a:srgbClr val="000000"/>
              </a:solidFill>
              <a:latin typeface="Times New Roman" pitchFamily="16" charset="0"/>
              <a:cs typeface="Arial" charset="0"/>
            </a:endParaRPr>
          </a:p>
        </p:txBody>
      </p:sp>
      <p:sp>
        <p:nvSpPr>
          <p:cNvPr id="87046" name="Rectangle 4"/>
          <p:cNvSpPr>
            <a:spLocks noGrp="1" noRot="1" noChangeAspect="1" noChangeArrowheads="1" noTextEdit="1"/>
          </p:cNvSpPr>
          <p:nvPr>
            <p:ph type="sldImg"/>
          </p:nvPr>
        </p:nvSpPr>
        <p:spPr>
          <a:xfrm>
            <a:off x="1371600" y="763588"/>
            <a:ext cx="5029200" cy="3771900"/>
          </a:xfrm>
          <a:solidFill>
            <a:srgbClr val="FFFFFF"/>
          </a:solidFill>
          <a:ln/>
        </p:spPr>
      </p:sp>
      <p:sp>
        <p:nvSpPr>
          <p:cNvPr id="87047" name="Rectangle 5"/>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4ED4ACFE-302C-4177-869C-396C4F678558}" type="slidenum">
              <a:rPr lang="en-US" sz="1200">
                <a:solidFill>
                  <a:srgbClr val="000000"/>
                </a:solidFill>
                <a:latin typeface="Times New Roman" pitchFamily="16" charset="0"/>
              </a:rPr>
              <a:pPr eaLnBrk="1" hangingPunct="1"/>
              <a:t>32</a:t>
            </a:fld>
            <a:endParaRPr lang="en-US" sz="1200">
              <a:solidFill>
                <a:srgbClr val="000000"/>
              </a:solidFill>
              <a:latin typeface="Times New Roman" pitchFamily="16" charset="0"/>
            </a:endParaRPr>
          </a:p>
        </p:txBody>
      </p:sp>
      <p:sp>
        <p:nvSpPr>
          <p:cNvPr id="88067" name="Rectangle 1"/>
          <p:cNvSpPr>
            <a:spLocks noGrp="1" noRot="1" noChangeAspect="1" noChangeArrowheads="1" noTextEdit="1"/>
          </p:cNvSpPr>
          <p:nvPr>
            <p:ph type="sldImg"/>
          </p:nvPr>
        </p:nvSpPr>
        <p:spPr>
          <a:xfrm>
            <a:off x="1274763" y="677863"/>
            <a:ext cx="4527550" cy="3395662"/>
          </a:xfrm>
          <a:solidFill>
            <a:srgbClr val="FFFFFF"/>
          </a:solidFill>
          <a:ln/>
        </p:spPr>
      </p:sp>
      <p:sp>
        <p:nvSpPr>
          <p:cNvPr id="88068" name="Rectangle 2"/>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xfrm>
            <a:off x="1144588" y="685800"/>
            <a:ext cx="4560887" cy="3421063"/>
          </a:xfrm>
          <a:ln/>
        </p:spPr>
      </p:sp>
      <p:sp>
        <p:nvSpPr>
          <p:cNvPr id="737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53CC3073-5F3E-457E-BCCC-896F23929A89}" type="slidenum">
              <a:rPr lang="en-US" sz="1200">
                <a:solidFill>
                  <a:srgbClr val="000000"/>
                </a:solidFill>
                <a:latin typeface="Times New Roman" pitchFamily="16" charset="0"/>
              </a:rPr>
              <a:pPr eaLnBrk="1" hangingPunct="1"/>
              <a:t>44</a:t>
            </a:fld>
            <a:endParaRPr lang="en-US" sz="1200">
              <a:solidFill>
                <a:srgbClr val="000000"/>
              </a:solidFill>
              <a:latin typeface="Times New Roman" pitchFamily="16" charset="0"/>
            </a:endParaRPr>
          </a:p>
        </p:txBody>
      </p:sp>
      <p:sp>
        <p:nvSpPr>
          <p:cNvPr id="89091" name="Rectangle 1"/>
          <p:cNvSpPr>
            <a:spLocks noGrp="1" noRot="1" noChangeAspect="1" noChangeArrowheads="1" noTextEdit="1"/>
          </p:cNvSpPr>
          <p:nvPr>
            <p:ph type="sldImg"/>
          </p:nvPr>
        </p:nvSpPr>
        <p:spPr>
          <a:xfrm>
            <a:off x="1274763" y="677863"/>
            <a:ext cx="4527550" cy="3395662"/>
          </a:xfrm>
          <a:solidFill>
            <a:srgbClr val="FFFFFF"/>
          </a:solidFill>
          <a:ln/>
        </p:spPr>
      </p:sp>
      <p:sp>
        <p:nvSpPr>
          <p:cNvPr id="89092" name="Rectangle 2"/>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AEAFF314-D1F6-490B-B1F8-D9BB051E63E4}" type="slidenum">
              <a:rPr lang="en-US" sz="1200">
                <a:solidFill>
                  <a:srgbClr val="000000"/>
                </a:solidFill>
                <a:latin typeface="Times New Roman" pitchFamily="16" charset="0"/>
              </a:rPr>
              <a:pPr eaLnBrk="1" hangingPunct="1"/>
              <a:t>45</a:t>
            </a:fld>
            <a:endParaRPr lang="en-US" sz="1200">
              <a:solidFill>
                <a:srgbClr val="000000"/>
              </a:solidFill>
              <a:latin typeface="Times New Roman" pitchFamily="16" charset="0"/>
            </a:endParaRPr>
          </a:p>
        </p:txBody>
      </p:sp>
      <p:sp>
        <p:nvSpPr>
          <p:cNvPr id="90115" name="Rectangle 1"/>
          <p:cNvSpPr>
            <a:spLocks noGrp="1" noRot="1" noChangeAspect="1" noChangeArrowheads="1" noTextEdit="1"/>
          </p:cNvSpPr>
          <p:nvPr>
            <p:ph type="sldImg"/>
          </p:nvPr>
        </p:nvSpPr>
        <p:spPr>
          <a:xfrm>
            <a:off x="1274763" y="677863"/>
            <a:ext cx="4527550" cy="3395662"/>
          </a:xfrm>
          <a:solidFill>
            <a:srgbClr val="FFFFFF"/>
          </a:solidFill>
          <a:ln/>
        </p:spPr>
      </p:sp>
      <p:sp>
        <p:nvSpPr>
          <p:cNvPr id="90116" name="Rectangle 2"/>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138"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4FFCD164-04C5-4721-9BB7-49D7EAECD41A}" type="slidenum">
              <a:rPr lang="en-US" sz="1200">
                <a:solidFill>
                  <a:srgbClr val="000000"/>
                </a:solidFill>
                <a:latin typeface="Times New Roman" pitchFamily="16" charset="0"/>
              </a:rPr>
              <a:pPr eaLnBrk="1" hangingPunct="1"/>
              <a:t>46</a:t>
            </a:fld>
            <a:endParaRPr lang="en-US" sz="1200">
              <a:solidFill>
                <a:srgbClr val="000000"/>
              </a:solidFill>
              <a:latin typeface="Times New Roman" pitchFamily="16" charset="0"/>
            </a:endParaRPr>
          </a:p>
        </p:txBody>
      </p:sp>
      <p:sp>
        <p:nvSpPr>
          <p:cNvPr id="91139" name="Rectangle 1"/>
          <p:cNvSpPr>
            <a:spLocks noGrp="1" noRot="1" noChangeAspect="1" noChangeArrowheads="1" noTextEdit="1"/>
          </p:cNvSpPr>
          <p:nvPr>
            <p:ph type="sldImg"/>
          </p:nvPr>
        </p:nvSpPr>
        <p:spPr>
          <a:xfrm>
            <a:off x="1274763" y="677863"/>
            <a:ext cx="4527550" cy="3395662"/>
          </a:xfrm>
          <a:solidFill>
            <a:srgbClr val="FFFFFF"/>
          </a:solidFill>
          <a:ln/>
        </p:spPr>
      </p:sp>
      <p:sp>
        <p:nvSpPr>
          <p:cNvPr id="91140" name="Rectangle 2"/>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21E7EC16-AE0D-4BA3-BB55-D2D44EAE7B49}" type="slidenum">
              <a:rPr lang="en-US" sz="1200">
                <a:solidFill>
                  <a:srgbClr val="000000"/>
                </a:solidFill>
                <a:latin typeface="Times New Roman" pitchFamily="16" charset="0"/>
              </a:rPr>
              <a:pPr eaLnBrk="1" hangingPunct="1"/>
              <a:t>49</a:t>
            </a:fld>
            <a:endParaRPr lang="en-US" sz="1200">
              <a:solidFill>
                <a:srgbClr val="000000"/>
              </a:solidFill>
              <a:latin typeface="Times New Roman" pitchFamily="16" charset="0"/>
            </a:endParaRPr>
          </a:p>
        </p:txBody>
      </p:sp>
      <p:sp>
        <p:nvSpPr>
          <p:cNvPr id="92163" name="Rectangle 1"/>
          <p:cNvSpPr>
            <a:spLocks noGrp="1" noRot="1" noChangeAspect="1" noChangeArrowheads="1" noTextEdit="1"/>
          </p:cNvSpPr>
          <p:nvPr>
            <p:ph type="sldImg"/>
          </p:nvPr>
        </p:nvSpPr>
        <p:spPr>
          <a:xfrm>
            <a:off x="1143000" y="685800"/>
            <a:ext cx="4567238" cy="3424238"/>
          </a:xfrm>
          <a:solidFill>
            <a:srgbClr val="FFFFFF"/>
          </a:solidFill>
          <a:ln/>
        </p:spPr>
      </p:sp>
      <p:sp>
        <p:nvSpPr>
          <p:cNvPr id="92164" name="Rectangle 2"/>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3186"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3DEEB305-A246-4CD6-B5BC-39DEA4499B58}" type="slidenum">
              <a:rPr lang="en-US" sz="1200">
                <a:solidFill>
                  <a:srgbClr val="000000"/>
                </a:solidFill>
                <a:latin typeface="Times New Roman" pitchFamily="16" charset="0"/>
              </a:rPr>
              <a:pPr eaLnBrk="1" hangingPunct="1"/>
              <a:t>51</a:t>
            </a:fld>
            <a:endParaRPr lang="en-US" sz="1200">
              <a:solidFill>
                <a:srgbClr val="000000"/>
              </a:solidFill>
              <a:latin typeface="Times New Roman" pitchFamily="16" charset="0"/>
            </a:endParaRPr>
          </a:p>
        </p:txBody>
      </p:sp>
      <p:sp>
        <p:nvSpPr>
          <p:cNvPr id="93187"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024E4A92-615A-4E0D-9BED-544DFB5E1C27}" type="slidenum">
              <a:rPr lang="en-US" sz="1200" smtClean="0">
                <a:solidFill>
                  <a:srgbClr val="000000"/>
                </a:solidFill>
                <a:latin typeface="Times New Roman" pitchFamily="16" charset="0"/>
                <a:cs typeface="Arial" charset="0"/>
              </a:rPr>
              <a:pPr algn="r" eaLnBrk="1" hangingPunct="1">
                <a:buFont typeface="Times New Roman" pitchFamily="16" charset="0"/>
                <a:buNone/>
              </a:pPr>
              <a:t>51</a:t>
            </a:fld>
            <a:endParaRPr lang="en-US" sz="1200" smtClean="0">
              <a:solidFill>
                <a:srgbClr val="000000"/>
              </a:solidFill>
              <a:latin typeface="Times New Roman" pitchFamily="16" charset="0"/>
              <a:cs typeface="Arial" charset="0"/>
            </a:endParaRPr>
          </a:p>
        </p:txBody>
      </p:sp>
      <p:sp>
        <p:nvSpPr>
          <p:cNvPr id="93188"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9BCF8937-4842-4275-A64D-260CF645C9D9}" type="slidenum">
              <a:rPr lang="en-US" sz="1200" smtClean="0">
                <a:solidFill>
                  <a:srgbClr val="000000"/>
                </a:solidFill>
                <a:latin typeface="Times New Roman" pitchFamily="16" charset="0"/>
                <a:cs typeface="Arial" charset="0"/>
              </a:rPr>
              <a:pPr algn="r" eaLnBrk="1" hangingPunct="1">
                <a:buFont typeface="Times New Roman" pitchFamily="16" charset="0"/>
                <a:buNone/>
              </a:pPr>
              <a:t>51</a:t>
            </a:fld>
            <a:endParaRPr lang="en-US" sz="1200" smtClean="0">
              <a:solidFill>
                <a:srgbClr val="000000"/>
              </a:solidFill>
              <a:latin typeface="Times New Roman" pitchFamily="16" charset="0"/>
              <a:cs typeface="Arial" charset="0"/>
            </a:endParaRPr>
          </a:p>
        </p:txBody>
      </p:sp>
      <p:sp>
        <p:nvSpPr>
          <p:cNvPr id="93189"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93190"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44D901B2-83DF-4F43-AD19-FA6BFC05AA0B}" type="slidenum">
              <a:rPr lang="en-US" sz="1200">
                <a:solidFill>
                  <a:srgbClr val="000000"/>
                </a:solidFill>
                <a:latin typeface="Times New Roman" pitchFamily="16" charset="0"/>
              </a:rPr>
              <a:pPr eaLnBrk="1" hangingPunct="1"/>
              <a:t>54</a:t>
            </a:fld>
            <a:endParaRPr lang="en-US" sz="1200">
              <a:solidFill>
                <a:srgbClr val="000000"/>
              </a:solidFill>
              <a:latin typeface="Times New Roman" pitchFamily="16" charset="0"/>
            </a:endParaRPr>
          </a:p>
        </p:txBody>
      </p:sp>
      <p:sp>
        <p:nvSpPr>
          <p:cNvPr id="94211"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92B4244B-B4A4-41F8-8C6E-913622A01F9C}" type="slidenum">
              <a:rPr lang="en-US" sz="1200" smtClean="0">
                <a:solidFill>
                  <a:srgbClr val="000000"/>
                </a:solidFill>
                <a:latin typeface="Times New Roman" pitchFamily="16" charset="0"/>
                <a:cs typeface="Arial" charset="0"/>
              </a:rPr>
              <a:pPr algn="r" eaLnBrk="1" hangingPunct="1">
                <a:buFont typeface="Times New Roman" pitchFamily="16" charset="0"/>
                <a:buNone/>
              </a:pPr>
              <a:t>54</a:t>
            </a:fld>
            <a:endParaRPr lang="en-US" sz="1200" smtClean="0">
              <a:solidFill>
                <a:srgbClr val="000000"/>
              </a:solidFill>
              <a:latin typeface="Times New Roman" pitchFamily="16" charset="0"/>
              <a:cs typeface="Arial" charset="0"/>
            </a:endParaRPr>
          </a:p>
        </p:txBody>
      </p:sp>
      <p:sp>
        <p:nvSpPr>
          <p:cNvPr id="94212"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36637B7B-4A5A-40B8-BAE6-0B3A5E305E0E}" type="slidenum">
              <a:rPr lang="en-US" sz="1200" smtClean="0">
                <a:solidFill>
                  <a:srgbClr val="000000"/>
                </a:solidFill>
                <a:latin typeface="Times New Roman" pitchFamily="16" charset="0"/>
                <a:cs typeface="Arial" charset="0"/>
              </a:rPr>
              <a:pPr algn="r" eaLnBrk="1" hangingPunct="1">
                <a:buFont typeface="Times New Roman" pitchFamily="16" charset="0"/>
                <a:buNone/>
              </a:pPr>
              <a:t>54</a:t>
            </a:fld>
            <a:endParaRPr lang="en-US" sz="1200" smtClean="0">
              <a:solidFill>
                <a:srgbClr val="000000"/>
              </a:solidFill>
              <a:latin typeface="Times New Roman" pitchFamily="16" charset="0"/>
              <a:cs typeface="Arial" charset="0"/>
            </a:endParaRPr>
          </a:p>
        </p:txBody>
      </p:sp>
      <p:sp>
        <p:nvSpPr>
          <p:cNvPr id="94213"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94214"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5234"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F0EF2602-0DFC-47A9-B286-15108AF96A65}" type="slidenum">
              <a:rPr lang="en-US" sz="1200">
                <a:solidFill>
                  <a:srgbClr val="000000"/>
                </a:solidFill>
                <a:latin typeface="Times New Roman" pitchFamily="16" charset="0"/>
              </a:rPr>
              <a:pPr eaLnBrk="1" hangingPunct="1"/>
              <a:t>55</a:t>
            </a:fld>
            <a:endParaRPr lang="en-US" sz="1200">
              <a:solidFill>
                <a:srgbClr val="000000"/>
              </a:solidFill>
              <a:latin typeface="Times New Roman" pitchFamily="16" charset="0"/>
            </a:endParaRPr>
          </a:p>
        </p:txBody>
      </p:sp>
      <p:sp>
        <p:nvSpPr>
          <p:cNvPr id="95235"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50B040D9-86A7-4AAF-B4AB-BDD9B08A4E71}" type="slidenum">
              <a:rPr lang="en-US" sz="1200" smtClean="0">
                <a:solidFill>
                  <a:srgbClr val="000000"/>
                </a:solidFill>
                <a:latin typeface="Times New Roman" pitchFamily="16" charset="0"/>
                <a:cs typeface="Arial" charset="0"/>
              </a:rPr>
              <a:pPr algn="r" eaLnBrk="1" hangingPunct="1">
                <a:buFont typeface="Times New Roman" pitchFamily="16" charset="0"/>
                <a:buNone/>
              </a:pPr>
              <a:t>55</a:t>
            </a:fld>
            <a:endParaRPr lang="en-US" sz="1200" smtClean="0">
              <a:solidFill>
                <a:srgbClr val="000000"/>
              </a:solidFill>
              <a:latin typeface="Times New Roman" pitchFamily="16" charset="0"/>
              <a:cs typeface="Arial" charset="0"/>
            </a:endParaRPr>
          </a:p>
        </p:txBody>
      </p:sp>
      <p:sp>
        <p:nvSpPr>
          <p:cNvPr id="95236"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9C1FC90E-6250-4225-A651-4D358ED1BD40}" type="slidenum">
              <a:rPr lang="en-US" sz="1200" smtClean="0">
                <a:solidFill>
                  <a:srgbClr val="000000"/>
                </a:solidFill>
                <a:latin typeface="Times New Roman" pitchFamily="16" charset="0"/>
                <a:cs typeface="Arial" charset="0"/>
              </a:rPr>
              <a:pPr algn="r" eaLnBrk="1" hangingPunct="1">
                <a:buFont typeface="Times New Roman" pitchFamily="16" charset="0"/>
                <a:buNone/>
              </a:pPr>
              <a:t>55</a:t>
            </a:fld>
            <a:endParaRPr lang="en-US" sz="1200" smtClean="0">
              <a:solidFill>
                <a:srgbClr val="000000"/>
              </a:solidFill>
              <a:latin typeface="Times New Roman" pitchFamily="16" charset="0"/>
              <a:cs typeface="Arial" charset="0"/>
            </a:endParaRPr>
          </a:p>
        </p:txBody>
      </p:sp>
      <p:sp>
        <p:nvSpPr>
          <p:cNvPr id="95237"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95238"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1E5B5E0C-1B1C-4024-891D-99EE00AC65DE}" type="slidenum">
              <a:rPr lang="en-US" sz="1200">
                <a:solidFill>
                  <a:srgbClr val="000000"/>
                </a:solidFill>
                <a:latin typeface="Times New Roman" pitchFamily="16" charset="0"/>
              </a:rPr>
              <a:pPr eaLnBrk="1" hangingPunct="1"/>
              <a:t>56</a:t>
            </a:fld>
            <a:endParaRPr lang="en-US" sz="1200">
              <a:solidFill>
                <a:srgbClr val="000000"/>
              </a:solidFill>
              <a:latin typeface="Times New Roman" pitchFamily="16" charset="0"/>
            </a:endParaRPr>
          </a:p>
        </p:txBody>
      </p:sp>
      <p:sp>
        <p:nvSpPr>
          <p:cNvPr id="96259"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45D789F2-BEFB-49F7-B270-67B5A010F8F8}" type="slidenum">
              <a:rPr lang="en-US" sz="1200" smtClean="0">
                <a:solidFill>
                  <a:srgbClr val="000000"/>
                </a:solidFill>
                <a:latin typeface="Times New Roman" pitchFamily="16" charset="0"/>
                <a:cs typeface="Arial" charset="0"/>
              </a:rPr>
              <a:pPr algn="r" eaLnBrk="1" hangingPunct="1">
                <a:buFont typeface="Times New Roman" pitchFamily="16" charset="0"/>
                <a:buNone/>
              </a:pPr>
              <a:t>56</a:t>
            </a:fld>
            <a:endParaRPr lang="en-US" sz="1200" smtClean="0">
              <a:solidFill>
                <a:srgbClr val="000000"/>
              </a:solidFill>
              <a:latin typeface="Times New Roman" pitchFamily="16" charset="0"/>
              <a:cs typeface="Arial" charset="0"/>
            </a:endParaRPr>
          </a:p>
        </p:txBody>
      </p:sp>
      <p:sp>
        <p:nvSpPr>
          <p:cNvPr id="96260"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D2246A7B-D993-4F45-B6C2-01ACEFAC3F8F}" type="slidenum">
              <a:rPr lang="en-US" sz="1200" smtClean="0">
                <a:solidFill>
                  <a:srgbClr val="000000"/>
                </a:solidFill>
                <a:latin typeface="Times New Roman" pitchFamily="16" charset="0"/>
                <a:cs typeface="Arial" charset="0"/>
              </a:rPr>
              <a:pPr algn="r" eaLnBrk="1" hangingPunct="1">
                <a:buFont typeface="Times New Roman" pitchFamily="16" charset="0"/>
                <a:buNone/>
              </a:pPr>
              <a:t>56</a:t>
            </a:fld>
            <a:endParaRPr lang="en-US" sz="1200" smtClean="0">
              <a:solidFill>
                <a:srgbClr val="000000"/>
              </a:solidFill>
              <a:latin typeface="Times New Roman" pitchFamily="16" charset="0"/>
              <a:cs typeface="Arial" charset="0"/>
            </a:endParaRPr>
          </a:p>
        </p:txBody>
      </p:sp>
      <p:sp>
        <p:nvSpPr>
          <p:cNvPr id="96261"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96262"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
        <p:nvSpPr>
          <p:cNvPr id="96263" name="Text Box 5"/>
          <p:cNvSpPr txBox="1">
            <a:spLocks noChangeArrowheads="1"/>
          </p:cNvSpPr>
          <p:nvPr/>
        </p:nvSpPr>
        <p:spPr bwMode="auto">
          <a:xfrm>
            <a:off x="3884613" y="8685213"/>
            <a:ext cx="2970212"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DF2D84DC-A08D-4BAC-8292-DFAB412763BA}" type="slidenum">
              <a:rPr lang="en-US" sz="1200" smtClean="0">
                <a:solidFill>
                  <a:srgbClr val="000000"/>
                </a:solidFill>
                <a:latin typeface="Times New Roman" pitchFamily="16" charset="0"/>
                <a:cs typeface="Arial" charset="0"/>
              </a:rPr>
              <a:pPr algn="r" eaLnBrk="1" hangingPunct="1">
                <a:buFont typeface="Times New Roman" pitchFamily="16" charset="0"/>
                <a:buNone/>
              </a:pPr>
              <a:t>56</a:t>
            </a:fld>
            <a:endParaRPr lang="en-US" sz="1200" smtClean="0">
              <a:solidFill>
                <a:srgbClr val="000000"/>
              </a:solidFill>
              <a:latin typeface="Times New Roman" pitchFamily="16" charset="0"/>
              <a:cs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336ACC75-DCE1-41B7-98AC-F338217BF300}" type="slidenum">
              <a:rPr lang="en-US" sz="1200">
                <a:solidFill>
                  <a:srgbClr val="000000"/>
                </a:solidFill>
                <a:latin typeface="Times New Roman" pitchFamily="16" charset="0"/>
              </a:rPr>
              <a:pPr eaLnBrk="1" hangingPunct="1"/>
              <a:t>57</a:t>
            </a:fld>
            <a:endParaRPr lang="en-US" sz="1200">
              <a:solidFill>
                <a:srgbClr val="000000"/>
              </a:solidFill>
              <a:latin typeface="Times New Roman" pitchFamily="16" charset="0"/>
            </a:endParaRPr>
          </a:p>
        </p:txBody>
      </p:sp>
      <p:sp>
        <p:nvSpPr>
          <p:cNvPr id="98307"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8C58501D-152C-4EA6-82AB-62129BF21900}" type="slidenum">
              <a:rPr lang="en-US" sz="1200" smtClean="0">
                <a:solidFill>
                  <a:srgbClr val="000000"/>
                </a:solidFill>
                <a:latin typeface="Times New Roman" pitchFamily="16" charset="0"/>
                <a:cs typeface="Arial" charset="0"/>
              </a:rPr>
              <a:pPr algn="r" eaLnBrk="1" hangingPunct="1">
                <a:buFont typeface="Times New Roman" pitchFamily="16" charset="0"/>
                <a:buNone/>
              </a:pPr>
              <a:t>57</a:t>
            </a:fld>
            <a:endParaRPr lang="en-US" sz="1200" smtClean="0">
              <a:solidFill>
                <a:srgbClr val="000000"/>
              </a:solidFill>
              <a:latin typeface="Times New Roman" pitchFamily="16" charset="0"/>
              <a:cs typeface="Arial" charset="0"/>
            </a:endParaRPr>
          </a:p>
        </p:txBody>
      </p:sp>
      <p:sp>
        <p:nvSpPr>
          <p:cNvPr id="98308"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51748CE3-3C84-412F-B13A-4B9146A6B801}" type="slidenum">
              <a:rPr lang="en-US" sz="1200" smtClean="0">
                <a:solidFill>
                  <a:srgbClr val="000000"/>
                </a:solidFill>
                <a:latin typeface="Times New Roman" pitchFamily="16" charset="0"/>
                <a:cs typeface="Arial" charset="0"/>
              </a:rPr>
              <a:pPr algn="r" eaLnBrk="1" hangingPunct="1">
                <a:buFont typeface="Times New Roman" pitchFamily="16" charset="0"/>
                <a:buNone/>
              </a:pPr>
              <a:t>57</a:t>
            </a:fld>
            <a:endParaRPr lang="en-US" sz="1200" smtClean="0">
              <a:solidFill>
                <a:srgbClr val="000000"/>
              </a:solidFill>
              <a:latin typeface="Times New Roman" pitchFamily="16" charset="0"/>
              <a:cs typeface="Arial" charset="0"/>
            </a:endParaRPr>
          </a:p>
        </p:txBody>
      </p:sp>
      <p:sp>
        <p:nvSpPr>
          <p:cNvPr id="98309"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98310"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30"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DDE0CD68-74FE-4CAE-815A-7D868EF515BF}" type="slidenum">
              <a:rPr lang="en-US" sz="1200">
                <a:solidFill>
                  <a:srgbClr val="000000"/>
                </a:solidFill>
                <a:latin typeface="Times New Roman" pitchFamily="16" charset="0"/>
              </a:rPr>
              <a:pPr eaLnBrk="1" hangingPunct="1"/>
              <a:t>58</a:t>
            </a:fld>
            <a:endParaRPr lang="en-US" sz="1200">
              <a:solidFill>
                <a:srgbClr val="000000"/>
              </a:solidFill>
              <a:latin typeface="Times New Roman" pitchFamily="16" charset="0"/>
            </a:endParaRPr>
          </a:p>
        </p:txBody>
      </p:sp>
      <p:sp>
        <p:nvSpPr>
          <p:cNvPr id="99331"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CC30FA2B-8531-4E2B-97F4-6961C3FC0FCC}" type="slidenum">
              <a:rPr lang="en-US" sz="1200" smtClean="0">
                <a:solidFill>
                  <a:srgbClr val="000000"/>
                </a:solidFill>
                <a:latin typeface="Times New Roman" pitchFamily="16" charset="0"/>
                <a:cs typeface="Arial" charset="0"/>
              </a:rPr>
              <a:pPr algn="r" eaLnBrk="1" hangingPunct="1">
                <a:buFont typeface="Times New Roman" pitchFamily="16" charset="0"/>
                <a:buNone/>
              </a:pPr>
              <a:t>58</a:t>
            </a:fld>
            <a:endParaRPr lang="en-US" sz="1200" smtClean="0">
              <a:solidFill>
                <a:srgbClr val="000000"/>
              </a:solidFill>
              <a:latin typeface="Times New Roman" pitchFamily="16" charset="0"/>
              <a:cs typeface="Arial" charset="0"/>
            </a:endParaRPr>
          </a:p>
        </p:txBody>
      </p:sp>
      <p:sp>
        <p:nvSpPr>
          <p:cNvPr id="99332"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7D300A4A-A037-4789-A0F4-923C49257CD1}" type="slidenum">
              <a:rPr lang="en-US" sz="1200" smtClean="0">
                <a:solidFill>
                  <a:srgbClr val="000000"/>
                </a:solidFill>
                <a:latin typeface="Times New Roman" pitchFamily="16" charset="0"/>
                <a:cs typeface="Arial" charset="0"/>
              </a:rPr>
              <a:pPr algn="r" eaLnBrk="1" hangingPunct="1">
                <a:buFont typeface="Times New Roman" pitchFamily="16" charset="0"/>
                <a:buNone/>
              </a:pPr>
              <a:t>58</a:t>
            </a:fld>
            <a:endParaRPr lang="en-US" sz="1200" smtClean="0">
              <a:solidFill>
                <a:srgbClr val="000000"/>
              </a:solidFill>
              <a:latin typeface="Times New Roman" pitchFamily="16" charset="0"/>
              <a:cs typeface="Arial" charset="0"/>
            </a:endParaRPr>
          </a:p>
        </p:txBody>
      </p:sp>
      <p:sp>
        <p:nvSpPr>
          <p:cNvPr id="99333"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99334"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4"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7732DFD0-E853-4E80-94C1-BB059AB14B1A}" type="slidenum">
              <a:rPr lang="en-US" sz="1200">
                <a:solidFill>
                  <a:srgbClr val="000000"/>
                </a:solidFill>
                <a:latin typeface="Times New Roman" pitchFamily="16" charset="0"/>
              </a:rPr>
              <a:pPr eaLnBrk="1" hangingPunct="1"/>
              <a:t>59</a:t>
            </a:fld>
            <a:endParaRPr lang="en-US" sz="1200">
              <a:solidFill>
                <a:srgbClr val="000000"/>
              </a:solidFill>
              <a:latin typeface="Times New Roman" pitchFamily="16" charset="0"/>
            </a:endParaRPr>
          </a:p>
        </p:txBody>
      </p:sp>
      <p:sp>
        <p:nvSpPr>
          <p:cNvPr id="100355"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CD232F25-A851-41E8-B2C7-519555333FE7}" type="slidenum">
              <a:rPr lang="en-US" sz="1200" smtClean="0">
                <a:solidFill>
                  <a:srgbClr val="000000"/>
                </a:solidFill>
                <a:latin typeface="Times New Roman" pitchFamily="16" charset="0"/>
                <a:cs typeface="Arial" charset="0"/>
              </a:rPr>
              <a:pPr algn="r" eaLnBrk="1" hangingPunct="1">
                <a:buFont typeface="Times New Roman" pitchFamily="16" charset="0"/>
                <a:buNone/>
              </a:pPr>
              <a:t>59</a:t>
            </a:fld>
            <a:endParaRPr lang="en-US" sz="1200" smtClean="0">
              <a:solidFill>
                <a:srgbClr val="000000"/>
              </a:solidFill>
              <a:latin typeface="Times New Roman" pitchFamily="16" charset="0"/>
              <a:cs typeface="Arial" charset="0"/>
            </a:endParaRPr>
          </a:p>
        </p:txBody>
      </p:sp>
      <p:sp>
        <p:nvSpPr>
          <p:cNvPr id="100356"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DA169AEE-9BCA-46AB-A5FF-58E340487F89}" type="slidenum">
              <a:rPr lang="en-US" sz="1200" smtClean="0">
                <a:solidFill>
                  <a:srgbClr val="000000"/>
                </a:solidFill>
                <a:latin typeface="Times New Roman" pitchFamily="16" charset="0"/>
                <a:cs typeface="Arial" charset="0"/>
              </a:rPr>
              <a:pPr algn="r" eaLnBrk="1" hangingPunct="1">
                <a:buFont typeface="Times New Roman" pitchFamily="16" charset="0"/>
                <a:buNone/>
              </a:pPr>
              <a:t>59</a:t>
            </a:fld>
            <a:endParaRPr lang="en-US" sz="1200" smtClean="0">
              <a:solidFill>
                <a:srgbClr val="000000"/>
              </a:solidFill>
              <a:latin typeface="Times New Roman" pitchFamily="16" charset="0"/>
              <a:cs typeface="Arial" charset="0"/>
            </a:endParaRPr>
          </a:p>
        </p:txBody>
      </p:sp>
      <p:sp>
        <p:nvSpPr>
          <p:cNvPr id="100357"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100358"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1378"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1pPr>
            <a:lvl2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2pPr>
            <a:lvl3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3pPr>
            <a:lvl4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4pPr>
            <a:lvl5pPr eaLnBrk="0" hangingPunct="0">
              <a:tabLst>
                <a:tab pos="723900" algn="l"/>
                <a:tab pos="1447800" algn="l"/>
                <a:tab pos="2171700" algn="l"/>
                <a:tab pos="289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723900" algn="l"/>
                <a:tab pos="1447800" algn="l"/>
                <a:tab pos="2171700" algn="l"/>
                <a:tab pos="2895600" algn="l"/>
              </a:tabLst>
              <a:defRPr sz="2400">
                <a:solidFill>
                  <a:schemeClr val="bg1"/>
                </a:solidFill>
                <a:latin typeface="Arial" charset="0"/>
                <a:ea typeface="ＭＳ Ｐゴシック" pitchFamily="32" charset="-128"/>
              </a:defRPr>
            </a:lvl9pPr>
          </a:lstStyle>
          <a:p>
            <a:pPr eaLnBrk="1" hangingPunct="1"/>
            <a:fld id="{DE658636-ABA4-4D38-BA26-8554186C94AA}" type="slidenum">
              <a:rPr lang="en-US" sz="1200">
                <a:solidFill>
                  <a:srgbClr val="000000"/>
                </a:solidFill>
                <a:latin typeface="Times New Roman" pitchFamily="16" charset="0"/>
              </a:rPr>
              <a:pPr eaLnBrk="1" hangingPunct="1"/>
              <a:t>60</a:t>
            </a:fld>
            <a:endParaRPr lang="en-US" sz="1200">
              <a:solidFill>
                <a:srgbClr val="000000"/>
              </a:solidFill>
              <a:latin typeface="Times New Roman" pitchFamily="16" charset="0"/>
            </a:endParaRPr>
          </a:p>
        </p:txBody>
      </p:sp>
      <p:sp>
        <p:nvSpPr>
          <p:cNvPr id="101379" name="Text Box 1"/>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3CB59E8C-8FA8-4A4E-A1B0-C7B8144D18C4}" type="slidenum">
              <a:rPr lang="en-US" sz="1200" smtClean="0">
                <a:solidFill>
                  <a:srgbClr val="000000"/>
                </a:solidFill>
                <a:latin typeface="Times New Roman" pitchFamily="16" charset="0"/>
                <a:cs typeface="Arial" charset="0"/>
              </a:rPr>
              <a:pPr algn="r" eaLnBrk="1" hangingPunct="1">
                <a:buFont typeface="Times New Roman" pitchFamily="16" charset="0"/>
                <a:buNone/>
              </a:pPr>
              <a:t>60</a:t>
            </a:fld>
            <a:endParaRPr lang="en-US" sz="1200" smtClean="0">
              <a:solidFill>
                <a:srgbClr val="000000"/>
              </a:solidFill>
              <a:latin typeface="Times New Roman" pitchFamily="16" charset="0"/>
              <a:cs typeface="Arial" charset="0"/>
            </a:endParaRPr>
          </a:p>
        </p:txBody>
      </p:sp>
      <p:sp>
        <p:nvSpPr>
          <p:cNvPr id="101380" name="Text Box 2"/>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r" eaLnBrk="1" hangingPunct="1">
              <a:buFont typeface="Times New Roman" pitchFamily="16" charset="0"/>
              <a:buNone/>
            </a:pPr>
            <a:fld id="{CBAF425D-6A6F-45AF-97EC-EEEEEA6C08D0}" type="slidenum">
              <a:rPr lang="en-US" sz="1200" smtClean="0">
                <a:solidFill>
                  <a:srgbClr val="000000"/>
                </a:solidFill>
                <a:latin typeface="Times New Roman" pitchFamily="16" charset="0"/>
                <a:cs typeface="Arial" charset="0"/>
              </a:rPr>
              <a:pPr algn="r" eaLnBrk="1" hangingPunct="1">
                <a:buFont typeface="Times New Roman" pitchFamily="16" charset="0"/>
                <a:buNone/>
              </a:pPr>
              <a:t>60</a:t>
            </a:fld>
            <a:endParaRPr lang="en-US" sz="1200" smtClean="0">
              <a:solidFill>
                <a:srgbClr val="000000"/>
              </a:solidFill>
              <a:latin typeface="Times New Roman" pitchFamily="16" charset="0"/>
              <a:cs typeface="Arial" charset="0"/>
            </a:endParaRPr>
          </a:p>
        </p:txBody>
      </p:sp>
      <p:sp>
        <p:nvSpPr>
          <p:cNvPr id="101381" name="Rectangle 3"/>
          <p:cNvSpPr>
            <a:spLocks noGrp="1" noRot="1" noChangeAspect="1" noChangeArrowheads="1" noTextEdit="1"/>
          </p:cNvSpPr>
          <p:nvPr>
            <p:ph type="sldImg"/>
          </p:nvPr>
        </p:nvSpPr>
        <p:spPr>
          <a:xfrm>
            <a:off x="1143000" y="685800"/>
            <a:ext cx="4570413" cy="3427413"/>
          </a:xfrm>
          <a:solidFill>
            <a:srgbClr val="FFFFFF"/>
          </a:solidFill>
          <a:ln/>
        </p:spPr>
      </p:sp>
      <p:sp>
        <p:nvSpPr>
          <p:cNvPr id="101382" name="Rectangle 4"/>
          <p:cNvSpPr>
            <a:spLocks noGrp="1" noChangeArrowheads="1"/>
          </p:cNvSpPr>
          <p:nvPr>
            <p:ph type="body" idx="1"/>
          </p:nvPr>
        </p:nvSpPr>
        <p:spPr>
          <a:xfrm>
            <a:off x="685800" y="4343400"/>
            <a:ext cx="5480050" cy="42021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Rectangle 11"/>
          <p:cNvSpPr>
            <a:spLocks noGrp="1" noChangeArrowheads="1"/>
          </p:cNvSpPr>
          <p:nvPr>
            <p:ph type="sldNum"/>
          </p:nvPr>
        </p:nvSpPr>
        <p:spPr>
          <a:ln/>
        </p:spPr>
        <p:txBody>
          <a:bodyPr/>
          <a:lstStyle/>
          <a:p>
            <a:fld id="{25260102-6171-6041-8B82-A1002D023479}" type="slidenum">
              <a:rPr lang="en-US"/>
              <a:pPr/>
              <a:t>61</a:t>
            </a:fld>
            <a:endParaRPr lang="en-US"/>
          </a:p>
        </p:txBody>
      </p:sp>
      <p:sp>
        <p:nvSpPr>
          <p:cNvPr id="106497" name="Text Box 1"/>
          <p:cNvSpPr txBox="1">
            <a:spLocks noChangeArrowheads="1"/>
          </p:cNvSpPr>
          <p:nvPr/>
        </p:nvSpPr>
        <p:spPr bwMode="auto">
          <a:xfrm>
            <a:off x="3884613" y="8685213"/>
            <a:ext cx="2967037" cy="452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C54AF5A0-8B71-8B4B-AD2B-A854F6E830A8}" type="slidenum">
              <a:rPr lang="en-US" sz="1200">
                <a:solidFill>
                  <a:srgbClr val="000000"/>
                </a:solidFill>
                <a:latin typeface="Times New Roman" charset="0"/>
                <a:cs typeface="Arial" charset="0"/>
              </a:rPr>
              <a:pPr algn="r"/>
              <a:t>61</a:t>
            </a:fld>
            <a:endParaRPr lang="en-US" sz="1200">
              <a:solidFill>
                <a:srgbClr val="000000"/>
              </a:solidFill>
              <a:latin typeface="Times New Roman" charset="0"/>
              <a:cs typeface="Arial" charset="0"/>
            </a:endParaRPr>
          </a:p>
        </p:txBody>
      </p:sp>
      <p:sp>
        <p:nvSpPr>
          <p:cNvPr id="106498" name="Text Box 2"/>
          <p:cNvSpPr txBox="1">
            <a:spLocks noChangeArrowheads="1"/>
          </p:cNvSpPr>
          <p:nvPr/>
        </p:nvSpPr>
        <p:spPr bwMode="auto">
          <a:xfrm>
            <a:off x="3884613" y="8685213"/>
            <a:ext cx="2968625" cy="454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4C00B426-DED5-2940-B643-745E606C15B5}" type="slidenum">
              <a:rPr lang="en-US" sz="1200">
                <a:solidFill>
                  <a:srgbClr val="000000"/>
                </a:solidFill>
                <a:latin typeface="Times New Roman" charset="0"/>
                <a:cs typeface="Arial" charset="0"/>
              </a:rPr>
              <a:pPr algn="r"/>
              <a:t>61</a:t>
            </a:fld>
            <a:endParaRPr lang="en-US" sz="1200">
              <a:solidFill>
                <a:srgbClr val="000000"/>
              </a:solidFill>
              <a:latin typeface="Times New Roman" charset="0"/>
              <a:cs typeface="Arial" charset="0"/>
            </a:endParaRPr>
          </a:p>
        </p:txBody>
      </p:sp>
      <p:sp>
        <p:nvSpPr>
          <p:cNvPr id="106499" name="Text Box 3"/>
          <p:cNvSpPr txBox="1">
            <a:spLocks noChangeArrowheads="1"/>
          </p:cNvSpPr>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EC85250A-B3E7-9E49-B2AD-7C1C73F88232}" type="slidenum">
              <a:rPr lang="en-US" sz="1200">
                <a:solidFill>
                  <a:srgbClr val="000000"/>
                </a:solidFill>
                <a:latin typeface="Times New Roman" charset="0"/>
                <a:cs typeface="Arial" charset="0"/>
              </a:rPr>
              <a:pPr algn="r"/>
              <a:t>61</a:t>
            </a:fld>
            <a:endParaRPr lang="en-US" sz="1200">
              <a:solidFill>
                <a:srgbClr val="000000"/>
              </a:solidFill>
              <a:latin typeface="Times New Roman" charset="0"/>
              <a:cs typeface="Arial" charset="0"/>
            </a:endParaRPr>
          </a:p>
        </p:txBody>
      </p:sp>
      <p:sp>
        <p:nvSpPr>
          <p:cNvPr id="106500" name="Text Box 4"/>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b"/>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r"/>
            <a:fld id="{44A825A8-8CD0-7046-9890-1592FDDF8741}" type="slidenum">
              <a:rPr lang="en-US" sz="1200">
                <a:solidFill>
                  <a:srgbClr val="000000"/>
                </a:solidFill>
              </a:rPr>
              <a:pPr algn="r"/>
              <a:t>61</a:t>
            </a:fld>
            <a:endParaRPr lang="en-US" sz="1200">
              <a:solidFill>
                <a:srgbClr val="000000"/>
              </a:solidFill>
            </a:endParaRPr>
          </a:p>
        </p:txBody>
      </p:sp>
      <p:sp>
        <p:nvSpPr>
          <p:cNvPr id="106501" name="Text Box 5"/>
          <p:cNvSpPr txBox="1">
            <a:spLocks noGrp="1" noRot="1" noChangeAspect="1" noChangeArrowheads="1"/>
          </p:cNvSpPr>
          <p:nvPr>
            <p:ph type="sldImg"/>
          </p:nvPr>
        </p:nvSpPr>
        <p:spPr bwMode="auto">
          <a:xfrm>
            <a:off x="1144588"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106502" name="Text Box 6"/>
          <p:cNvSpPr txBox="1">
            <a:spLocks noGrp="1" noChangeArrowheads="1"/>
          </p:cNvSpPr>
          <p:nvPr>
            <p:ph type="body" idx="1"/>
          </p:nvPr>
        </p:nvSpPr>
        <p:spPr bwMode="auto">
          <a:xfrm>
            <a:off x="914400" y="4341813"/>
            <a:ext cx="5029200" cy="411638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5pPr>
            <a:lvl6pPr marL="2514600" indent="-228600" eaLnBrk="0" fontAlgn="base" hangingPunct="0">
              <a:spcBef>
                <a:spcPct val="3000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6pPr>
            <a:lvl7pPr marL="2971800" indent="-228600" eaLnBrk="0" fontAlgn="base" hangingPunct="0">
              <a:spcBef>
                <a:spcPct val="3000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7pPr>
            <a:lvl8pPr marL="3429000" indent="-228600" eaLnBrk="0" fontAlgn="base" hangingPunct="0">
              <a:spcBef>
                <a:spcPct val="3000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8pPr>
            <a:lvl9pPr marL="3886200" indent="-228600" eaLnBrk="0" fontAlgn="base" hangingPunct="0">
              <a:spcBef>
                <a:spcPct val="3000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charset="0"/>
                <a:ea typeface="ＭＳ Ｐゴシック" charset="0"/>
              </a:defRPr>
            </a:lvl9pPr>
          </a:lstStyle>
          <a:p>
            <a:pPr eaLnBrk="1" hangingPunct="1">
              <a:spcBef>
                <a:spcPts val="450"/>
              </a:spcBef>
            </a:pPr>
            <a:endParaRPr lang="en-US">
              <a:latin typeface="Arial" charset="0"/>
              <a:cs typeface="ＭＳ Ｐゴシック"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3"/>
          <p:cNvSpPr>
            <a:spLocks noGrp="1"/>
          </p:cNvSpPr>
          <p:nvPr>
            <p:ph type="sldNum" idx="10"/>
          </p:nvPr>
        </p:nvSpPr>
        <p:spPr/>
        <p:txBody>
          <a:bodyPr/>
          <a:lstStyle>
            <a:lvl1pPr>
              <a:defRPr/>
            </a:lvl1pPr>
          </a:lstStyle>
          <a:p>
            <a:fld id="{08ED0B40-710A-7340-A452-041076D3EEDB}" type="slidenum">
              <a:rPr lang="en-US"/>
              <a:pPr/>
              <a:t>‹#›</a:t>
            </a:fld>
            <a:endParaRPr lang="en-US"/>
          </a:p>
        </p:txBody>
      </p:sp>
    </p:spTree>
    <p:extLst>
      <p:ext uri="{BB962C8B-B14F-4D97-AF65-F5344CB8AC3E}">
        <p14:creationId xmlns:p14="http://schemas.microsoft.com/office/powerpoint/2010/main" val="121905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E4F116BC-6380-664E-98FA-6320D365001E}" type="slidenum">
              <a:rPr lang="en-US"/>
              <a:pPr/>
              <a:t>‹#›</a:t>
            </a:fld>
            <a:endParaRPr lang="en-US"/>
          </a:p>
        </p:txBody>
      </p:sp>
    </p:spTree>
    <p:extLst>
      <p:ext uri="{BB962C8B-B14F-4D97-AF65-F5344CB8AC3E}">
        <p14:creationId xmlns:p14="http://schemas.microsoft.com/office/powerpoint/2010/main" val="2881235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idx="10"/>
          </p:nvPr>
        </p:nvSpPr>
        <p:spPr/>
        <p:txBody>
          <a:bodyPr/>
          <a:lstStyle>
            <a:lvl1pPr>
              <a:defRPr/>
            </a:lvl1pPr>
          </a:lstStyle>
          <a:p>
            <a:fld id="{BF789866-C76A-1144-B886-EC199DDC6406}" type="slidenum">
              <a:rPr lang="en-US"/>
              <a:pPr/>
              <a:t>‹#›</a:t>
            </a:fld>
            <a:endParaRPr lang="en-US"/>
          </a:p>
        </p:txBody>
      </p:sp>
    </p:spTree>
    <p:extLst>
      <p:ext uri="{BB962C8B-B14F-4D97-AF65-F5344CB8AC3E}">
        <p14:creationId xmlns:p14="http://schemas.microsoft.com/office/powerpoint/2010/main" val="1026947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3838" cy="4522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3438" y="1600200"/>
            <a:ext cx="4035425" cy="4522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idx="10"/>
          </p:nvPr>
        </p:nvSpPr>
        <p:spPr/>
        <p:txBody>
          <a:bodyPr/>
          <a:lstStyle>
            <a:lvl1pPr>
              <a:defRPr/>
            </a:lvl1pPr>
          </a:lstStyle>
          <a:p>
            <a:fld id="{6AEAF97B-870E-5440-BE0D-75C08FDDCB48}" type="slidenum">
              <a:rPr lang="en-US"/>
              <a:pPr/>
              <a:t>‹#›</a:t>
            </a:fld>
            <a:endParaRPr lang="en-US"/>
          </a:p>
        </p:txBody>
      </p:sp>
    </p:spTree>
    <p:extLst>
      <p:ext uri="{BB962C8B-B14F-4D97-AF65-F5344CB8AC3E}">
        <p14:creationId xmlns:p14="http://schemas.microsoft.com/office/powerpoint/2010/main" val="955630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idx="10"/>
          </p:nvPr>
        </p:nvSpPr>
        <p:spPr/>
        <p:txBody>
          <a:bodyPr/>
          <a:lstStyle>
            <a:lvl1pPr>
              <a:defRPr/>
            </a:lvl1pPr>
          </a:lstStyle>
          <a:p>
            <a:fld id="{B78241BB-39C1-3E4A-BD1E-14C370E12F37}" type="slidenum">
              <a:rPr lang="en-US"/>
              <a:pPr/>
              <a:t>‹#›</a:t>
            </a:fld>
            <a:endParaRPr lang="en-US"/>
          </a:p>
        </p:txBody>
      </p:sp>
    </p:spTree>
    <p:extLst>
      <p:ext uri="{BB962C8B-B14F-4D97-AF65-F5344CB8AC3E}">
        <p14:creationId xmlns:p14="http://schemas.microsoft.com/office/powerpoint/2010/main" val="2136234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idx="10"/>
          </p:nvPr>
        </p:nvSpPr>
        <p:spPr/>
        <p:txBody>
          <a:bodyPr/>
          <a:lstStyle>
            <a:lvl1pPr>
              <a:defRPr/>
            </a:lvl1pPr>
          </a:lstStyle>
          <a:p>
            <a:fld id="{6AD270E8-E5C8-B747-B17F-E89389C33A59}" type="slidenum">
              <a:rPr lang="en-US"/>
              <a:pPr/>
              <a:t>‹#›</a:t>
            </a:fld>
            <a:endParaRPr lang="en-US"/>
          </a:p>
        </p:txBody>
      </p:sp>
    </p:spTree>
    <p:extLst>
      <p:ext uri="{BB962C8B-B14F-4D97-AF65-F5344CB8AC3E}">
        <p14:creationId xmlns:p14="http://schemas.microsoft.com/office/powerpoint/2010/main" val="22856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idx="10"/>
          </p:nvPr>
        </p:nvSpPr>
        <p:spPr/>
        <p:txBody>
          <a:bodyPr/>
          <a:lstStyle>
            <a:lvl1pPr>
              <a:defRPr/>
            </a:lvl1pPr>
          </a:lstStyle>
          <a:p>
            <a:fld id="{DA4FDA3D-9322-F746-9CB1-9D880416FEE2}" type="slidenum">
              <a:rPr lang="en-US"/>
              <a:pPr/>
              <a:t>‹#›</a:t>
            </a:fld>
            <a:endParaRPr lang="en-US"/>
          </a:p>
        </p:txBody>
      </p:sp>
    </p:spTree>
    <p:extLst>
      <p:ext uri="{BB962C8B-B14F-4D97-AF65-F5344CB8AC3E}">
        <p14:creationId xmlns:p14="http://schemas.microsoft.com/office/powerpoint/2010/main" val="199307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idx="10"/>
          </p:nvPr>
        </p:nvSpPr>
        <p:spPr/>
        <p:txBody>
          <a:bodyPr/>
          <a:lstStyle>
            <a:lvl1pPr>
              <a:defRPr/>
            </a:lvl1pPr>
          </a:lstStyle>
          <a:p>
            <a:fld id="{2BAF5BB9-182A-1145-8647-56EF0E67D248}" type="slidenum">
              <a:rPr lang="en-US"/>
              <a:pPr/>
              <a:t>‹#›</a:t>
            </a:fld>
            <a:endParaRPr lang="en-US"/>
          </a:p>
        </p:txBody>
      </p:sp>
    </p:spTree>
    <p:extLst>
      <p:ext uri="{BB962C8B-B14F-4D97-AF65-F5344CB8AC3E}">
        <p14:creationId xmlns:p14="http://schemas.microsoft.com/office/powerpoint/2010/main" val="583943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idx="10"/>
          </p:nvPr>
        </p:nvSpPr>
        <p:spPr/>
        <p:txBody>
          <a:bodyPr/>
          <a:lstStyle>
            <a:lvl1pPr>
              <a:defRPr/>
            </a:lvl1pPr>
          </a:lstStyle>
          <a:p>
            <a:fld id="{704D567E-E8B1-FC4B-BC39-C43732B71A09}" type="slidenum">
              <a:rPr lang="en-US"/>
              <a:pPr/>
              <a:t>‹#›</a:t>
            </a:fld>
            <a:endParaRPr lang="en-US"/>
          </a:p>
        </p:txBody>
      </p:sp>
    </p:spTree>
    <p:extLst>
      <p:ext uri="{BB962C8B-B14F-4D97-AF65-F5344CB8AC3E}">
        <p14:creationId xmlns:p14="http://schemas.microsoft.com/office/powerpoint/2010/main" val="743865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89BAB342-2170-AD44-BB70-B3B313AD9D0C}" type="slidenum">
              <a:rPr lang="en-US"/>
              <a:pPr/>
              <a:t>‹#›</a:t>
            </a:fld>
            <a:endParaRPr lang="en-US"/>
          </a:p>
        </p:txBody>
      </p:sp>
    </p:spTree>
    <p:extLst>
      <p:ext uri="{BB962C8B-B14F-4D97-AF65-F5344CB8AC3E}">
        <p14:creationId xmlns:p14="http://schemas.microsoft.com/office/powerpoint/2010/main" val="1428827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4638" y="277813"/>
            <a:ext cx="2054225" cy="58451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5038" cy="5845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D632D6D0-D823-3E49-B392-908E31BF31B6}" type="slidenum">
              <a:rPr lang="en-US"/>
              <a:pPr/>
              <a:t>‹#›</a:t>
            </a:fld>
            <a:endParaRPr lang="en-US"/>
          </a:p>
        </p:txBody>
      </p:sp>
    </p:spTree>
    <p:extLst>
      <p:ext uri="{BB962C8B-B14F-4D97-AF65-F5344CB8AC3E}">
        <p14:creationId xmlns:p14="http://schemas.microsoft.com/office/powerpoint/2010/main" val="1798022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3"/>
          <p:cNvSpPr>
            <a:spLocks noGrp="1"/>
          </p:cNvSpPr>
          <p:nvPr>
            <p:ph type="sldNum" idx="10"/>
          </p:nvPr>
        </p:nvSpPr>
        <p:spPr/>
        <p:txBody>
          <a:bodyPr/>
          <a:lstStyle>
            <a:lvl1pPr>
              <a:defRPr/>
            </a:lvl1pPr>
          </a:lstStyle>
          <a:p>
            <a:fld id="{10BDF236-39B4-524C-8E52-03FE13571971}" type="slidenum">
              <a:rPr lang="en-US"/>
              <a:pPr/>
              <a:t>‹#›</a:t>
            </a:fld>
            <a:endParaRPr lang="en-US"/>
          </a:p>
        </p:txBody>
      </p:sp>
    </p:spTree>
    <p:extLst>
      <p:ext uri="{BB962C8B-B14F-4D97-AF65-F5344CB8AC3E}">
        <p14:creationId xmlns:p14="http://schemas.microsoft.com/office/powerpoint/2010/main" val="2361736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E099D75A-368A-6E4E-AF30-1A15A81EC59A}" type="slidenum">
              <a:rPr lang="en-US"/>
              <a:pPr/>
              <a:t>‹#›</a:t>
            </a:fld>
            <a:endParaRPr lang="en-US"/>
          </a:p>
        </p:txBody>
      </p:sp>
    </p:spTree>
    <p:extLst>
      <p:ext uri="{BB962C8B-B14F-4D97-AF65-F5344CB8AC3E}">
        <p14:creationId xmlns:p14="http://schemas.microsoft.com/office/powerpoint/2010/main" val="17782294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idx="10"/>
          </p:nvPr>
        </p:nvSpPr>
        <p:spPr/>
        <p:txBody>
          <a:bodyPr/>
          <a:lstStyle>
            <a:lvl1pPr>
              <a:defRPr/>
            </a:lvl1pPr>
          </a:lstStyle>
          <a:p>
            <a:fld id="{335D3F17-8C7E-7D45-994F-D71623F19E09}" type="slidenum">
              <a:rPr lang="en-US"/>
              <a:pPr/>
              <a:t>‹#›</a:t>
            </a:fld>
            <a:endParaRPr lang="en-US"/>
          </a:p>
        </p:txBody>
      </p:sp>
    </p:spTree>
    <p:extLst>
      <p:ext uri="{BB962C8B-B14F-4D97-AF65-F5344CB8AC3E}">
        <p14:creationId xmlns:p14="http://schemas.microsoft.com/office/powerpoint/2010/main" val="34604576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3838" cy="4522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3438" y="1600200"/>
            <a:ext cx="4035425" cy="4522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idx="10"/>
          </p:nvPr>
        </p:nvSpPr>
        <p:spPr/>
        <p:txBody>
          <a:bodyPr/>
          <a:lstStyle>
            <a:lvl1pPr>
              <a:defRPr/>
            </a:lvl1pPr>
          </a:lstStyle>
          <a:p>
            <a:fld id="{C1423FC5-3F0D-7F46-97F7-BAAE4B926351}" type="slidenum">
              <a:rPr lang="en-US"/>
              <a:pPr/>
              <a:t>‹#›</a:t>
            </a:fld>
            <a:endParaRPr lang="en-US"/>
          </a:p>
        </p:txBody>
      </p:sp>
    </p:spTree>
    <p:extLst>
      <p:ext uri="{BB962C8B-B14F-4D97-AF65-F5344CB8AC3E}">
        <p14:creationId xmlns:p14="http://schemas.microsoft.com/office/powerpoint/2010/main" val="36104043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idx="10"/>
          </p:nvPr>
        </p:nvSpPr>
        <p:spPr/>
        <p:txBody>
          <a:bodyPr/>
          <a:lstStyle>
            <a:lvl1pPr>
              <a:defRPr/>
            </a:lvl1pPr>
          </a:lstStyle>
          <a:p>
            <a:fld id="{9B7891E9-3596-AE42-842A-82D63F13F8CA}" type="slidenum">
              <a:rPr lang="en-US"/>
              <a:pPr/>
              <a:t>‹#›</a:t>
            </a:fld>
            <a:endParaRPr lang="en-US"/>
          </a:p>
        </p:txBody>
      </p:sp>
    </p:spTree>
    <p:extLst>
      <p:ext uri="{BB962C8B-B14F-4D97-AF65-F5344CB8AC3E}">
        <p14:creationId xmlns:p14="http://schemas.microsoft.com/office/powerpoint/2010/main" val="324169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idx="10"/>
          </p:nvPr>
        </p:nvSpPr>
        <p:spPr/>
        <p:txBody>
          <a:bodyPr/>
          <a:lstStyle>
            <a:lvl1pPr>
              <a:defRPr/>
            </a:lvl1pPr>
          </a:lstStyle>
          <a:p>
            <a:fld id="{A1E308E9-A7FD-784E-B803-F87C536ED90E}" type="slidenum">
              <a:rPr lang="en-US"/>
              <a:pPr/>
              <a:t>‹#›</a:t>
            </a:fld>
            <a:endParaRPr lang="en-US"/>
          </a:p>
        </p:txBody>
      </p:sp>
    </p:spTree>
    <p:extLst>
      <p:ext uri="{BB962C8B-B14F-4D97-AF65-F5344CB8AC3E}">
        <p14:creationId xmlns:p14="http://schemas.microsoft.com/office/powerpoint/2010/main" val="25643160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idx="10"/>
          </p:nvPr>
        </p:nvSpPr>
        <p:spPr/>
        <p:txBody>
          <a:bodyPr/>
          <a:lstStyle>
            <a:lvl1pPr>
              <a:defRPr/>
            </a:lvl1pPr>
          </a:lstStyle>
          <a:p>
            <a:fld id="{71909CDA-15E1-024B-A541-452C804B30E4}" type="slidenum">
              <a:rPr lang="en-US"/>
              <a:pPr/>
              <a:t>‹#›</a:t>
            </a:fld>
            <a:endParaRPr lang="en-US"/>
          </a:p>
        </p:txBody>
      </p:sp>
    </p:spTree>
    <p:extLst>
      <p:ext uri="{BB962C8B-B14F-4D97-AF65-F5344CB8AC3E}">
        <p14:creationId xmlns:p14="http://schemas.microsoft.com/office/powerpoint/2010/main" val="98008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idx="10"/>
          </p:nvPr>
        </p:nvSpPr>
        <p:spPr/>
        <p:txBody>
          <a:bodyPr/>
          <a:lstStyle>
            <a:lvl1pPr>
              <a:defRPr/>
            </a:lvl1pPr>
          </a:lstStyle>
          <a:p>
            <a:fld id="{446BB36D-915B-504D-9F9F-AB212E1E0505}" type="slidenum">
              <a:rPr lang="en-US"/>
              <a:pPr/>
              <a:t>‹#›</a:t>
            </a:fld>
            <a:endParaRPr lang="en-US"/>
          </a:p>
        </p:txBody>
      </p:sp>
    </p:spTree>
    <p:extLst>
      <p:ext uri="{BB962C8B-B14F-4D97-AF65-F5344CB8AC3E}">
        <p14:creationId xmlns:p14="http://schemas.microsoft.com/office/powerpoint/2010/main" val="18723760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idx="10"/>
          </p:nvPr>
        </p:nvSpPr>
        <p:spPr/>
        <p:txBody>
          <a:bodyPr/>
          <a:lstStyle>
            <a:lvl1pPr>
              <a:defRPr/>
            </a:lvl1pPr>
          </a:lstStyle>
          <a:p>
            <a:fld id="{BF7C12A9-74AB-9C43-896A-14760421F8DE}" type="slidenum">
              <a:rPr lang="en-US"/>
              <a:pPr/>
              <a:t>‹#›</a:t>
            </a:fld>
            <a:endParaRPr lang="en-US"/>
          </a:p>
        </p:txBody>
      </p:sp>
    </p:spTree>
    <p:extLst>
      <p:ext uri="{BB962C8B-B14F-4D97-AF65-F5344CB8AC3E}">
        <p14:creationId xmlns:p14="http://schemas.microsoft.com/office/powerpoint/2010/main" val="201556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2567D4C3-F9DC-4A49-A6CF-1353D41DD23D}" type="slidenum">
              <a:rPr lang="en-US"/>
              <a:pPr/>
              <a:t>‹#›</a:t>
            </a:fld>
            <a:endParaRPr lang="en-US"/>
          </a:p>
        </p:txBody>
      </p:sp>
    </p:spTree>
    <p:extLst>
      <p:ext uri="{BB962C8B-B14F-4D97-AF65-F5344CB8AC3E}">
        <p14:creationId xmlns:p14="http://schemas.microsoft.com/office/powerpoint/2010/main" val="30052725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4638" y="277813"/>
            <a:ext cx="2054225" cy="58451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5038" cy="5845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idx="10"/>
          </p:nvPr>
        </p:nvSpPr>
        <p:spPr/>
        <p:txBody>
          <a:bodyPr/>
          <a:lstStyle>
            <a:lvl1pPr>
              <a:defRPr/>
            </a:lvl1pPr>
          </a:lstStyle>
          <a:p>
            <a:fld id="{E150C4D4-55E0-2541-AC38-482BD963BA1E}" type="slidenum">
              <a:rPr lang="en-US"/>
              <a:pPr/>
              <a:t>‹#›</a:t>
            </a:fld>
            <a:endParaRPr lang="en-US"/>
          </a:p>
        </p:txBody>
      </p:sp>
    </p:spTree>
    <p:extLst>
      <p:ext uri="{BB962C8B-B14F-4D97-AF65-F5344CB8AC3E}">
        <p14:creationId xmlns:p14="http://schemas.microsoft.com/office/powerpoint/2010/main" val="39152383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5"/>
          <p:cNvSpPr>
            <a:spLocks noGrp="1" noChangeArrowheads="1"/>
          </p:cNvSpPr>
          <p:nvPr>
            <p:ph type="sldNum" idx="10"/>
          </p:nvPr>
        </p:nvSpPr>
        <p:spPr>
          <a:ln/>
        </p:spPr>
        <p:txBody>
          <a:bodyPr/>
          <a:lstStyle>
            <a:lvl1pPr>
              <a:defRPr/>
            </a:lvl1pPr>
          </a:lstStyle>
          <a:p>
            <a:pPr>
              <a:defRPr/>
            </a:pPr>
            <a:fld id="{FD45E2BB-359F-419B-B037-2F8F81B094AA}" type="slidenum">
              <a:rPr lang="en-US"/>
              <a:pPr>
                <a:defRPr/>
              </a:pPr>
              <a:t>‹#›</a:t>
            </a:fld>
            <a:endParaRPr lang="en-US"/>
          </a:p>
        </p:txBody>
      </p:sp>
    </p:spTree>
    <p:extLst>
      <p:ext uri="{BB962C8B-B14F-4D97-AF65-F5344CB8AC3E}">
        <p14:creationId xmlns:p14="http://schemas.microsoft.com/office/powerpoint/2010/main" val="25634655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idx="10"/>
          </p:nvPr>
        </p:nvSpPr>
        <p:spPr>
          <a:ln/>
        </p:spPr>
        <p:txBody>
          <a:bodyPr/>
          <a:lstStyle>
            <a:lvl1pPr>
              <a:defRPr/>
            </a:lvl1pPr>
          </a:lstStyle>
          <a:p>
            <a:pPr>
              <a:defRPr/>
            </a:pPr>
            <a:fld id="{C001B2C0-FC0E-4844-A76C-6D8423B4448C}" type="slidenum">
              <a:rPr lang="en-US"/>
              <a:pPr>
                <a:defRPr/>
              </a:pPr>
              <a:t>‹#›</a:t>
            </a:fld>
            <a:endParaRPr lang="en-US"/>
          </a:p>
        </p:txBody>
      </p:sp>
    </p:spTree>
    <p:extLst>
      <p:ext uri="{BB962C8B-B14F-4D97-AF65-F5344CB8AC3E}">
        <p14:creationId xmlns:p14="http://schemas.microsoft.com/office/powerpoint/2010/main" val="13854439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idx="10"/>
          </p:nvPr>
        </p:nvSpPr>
        <p:spPr>
          <a:ln/>
        </p:spPr>
        <p:txBody>
          <a:bodyPr/>
          <a:lstStyle>
            <a:lvl1pPr>
              <a:defRPr/>
            </a:lvl1pPr>
          </a:lstStyle>
          <a:p>
            <a:pPr>
              <a:defRPr/>
            </a:pPr>
            <a:fld id="{1584F733-6B16-47CD-8D62-6DB4229537A2}" type="slidenum">
              <a:rPr lang="en-US"/>
              <a:pPr>
                <a:defRPr/>
              </a:pPr>
              <a:t>‹#›</a:t>
            </a:fld>
            <a:endParaRPr lang="en-US"/>
          </a:p>
        </p:txBody>
      </p:sp>
    </p:spTree>
    <p:extLst>
      <p:ext uri="{BB962C8B-B14F-4D97-AF65-F5344CB8AC3E}">
        <p14:creationId xmlns:p14="http://schemas.microsoft.com/office/powerpoint/2010/main" val="31280420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3838" cy="4522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3438" y="1600200"/>
            <a:ext cx="4035425" cy="4522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idx="10"/>
          </p:nvPr>
        </p:nvSpPr>
        <p:spPr>
          <a:ln/>
        </p:spPr>
        <p:txBody>
          <a:bodyPr/>
          <a:lstStyle>
            <a:lvl1pPr>
              <a:defRPr/>
            </a:lvl1pPr>
          </a:lstStyle>
          <a:p>
            <a:pPr>
              <a:defRPr/>
            </a:pPr>
            <a:fld id="{8E240B8B-69D9-4269-B875-56F20488C335}" type="slidenum">
              <a:rPr lang="en-US"/>
              <a:pPr>
                <a:defRPr/>
              </a:pPr>
              <a:t>‹#›</a:t>
            </a:fld>
            <a:endParaRPr lang="en-US"/>
          </a:p>
        </p:txBody>
      </p:sp>
    </p:spTree>
    <p:extLst>
      <p:ext uri="{BB962C8B-B14F-4D97-AF65-F5344CB8AC3E}">
        <p14:creationId xmlns:p14="http://schemas.microsoft.com/office/powerpoint/2010/main" val="2764589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idx="10"/>
          </p:nvPr>
        </p:nvSpPr>
        <p:spPr>
          <a:ln/>
        </p:spPr>
        <p:txBody>
          <a:bodyPr/>
          <a:lstStyle>
            <a:lvl1pPr>
              <a:defRPr/>
            </a:lvl1pPr>
          </a:lstStyle>
          <a:p>
            <a:pPr>
              <a:defRPr/>
            </a:pPr>
            <a:fld id="{8D55C482-E448-44DC-A2CA-874679096047}" type="slidenum">
              <a:rPr lang="en-US"/>
              <a:pPr>
                <a:defRPr/>
              </a:pPr>
              <a:t>‹#›</a:t>
            </a:fld>
            <a:endParaRPr lang="en-US"/>
          </a:p>
        </p:txBody>
      </p:sp>
    </p:spTree>
    <p:extLst>
      <p:ext uri="{BB962C8B-B14F-4D97-AF65-F5344CB8AC3E}">
        <p14:creationId xmlns:p14="http://schemas.microsoft.com/office/powerpoint/2010/main" val="17380396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idx="10"/>
          </p:nvPr>
        </p:nvSpPr>
        <p:spPr>
          <a:ln/>
        </p:spPr>
        <p:txBody>
          <a:bodyPr/>
          <a:lstStyle>
            <a:lvl1pPr>
              <a:defRPr/>
            </a:lvl1pPr>
          </a:lstStyle>
          <a:p>
            <a:pPr>
              <a:defRPr/>
            </a:pPr>
            <a:fld id="{D5E3C807-B986-4A91-A6C8-DDE54D5A127A}" type="slidenum">
              <a:rPr lang="en-US"/>
              <a:pPr>
                <a:defRPr/>
              </a:pPr>
              <a:t>‹#›</a:t>
            </a:fld>
            <a:endParaRPr lang="en-US"/>
          </a:p>
        </p:txBody>
      </p:sp>
    </p:spTree>
    <p:extLst>
      <p:ext uri="{BB962C8B-B14F-4D97-AF65-F5344CB8AC3E}">
        <p14:creationId xmlns:p14="http://schemas.microsoft.com/office/powerpoint/2010/main" val="23534803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idx="10"/>
          </p:nvPr>
        </p:nvSpPr>
        <p:spPr>
          <a:ln/>
        </p:spPr>
        <p:txBody>
          <a:bodyPr/>
          <a:lstStyle>
            <a:lvl1pPr>
              <a:defRPr/>
            </a:lvl1pPr>
          </a:lstStyle>
          <a:p>
            <a:pPr>
              <a:defRPr/>
            </a:pPr>
            <a:fld id="{D11D8369-315D-4E9F-A265-D145C575F2A0}" type="slidenum">
              <a:rPr lang="en-US"/>
              <a:pPr>
                <a:defRPr/>
              </a:pPr>
              <a:t>‹#›</a:t>
            </a:fld>
            <a:endParaRPr lang="en-US"/>
          </a:p>
        </p:txBody>
      </p:sp>
    </p:spTree>
    <p:extLst>
      <p:ext uri="{BB962C8B-B14F-4D97-AF65-F5344CB8AC3E}">
        <p14:creationId xmlns:p14="http://schemas.microsoft.com/office/powerpoint/2010/main" val="9794234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idx="10"/>
          </p:nvPr>
        </p:nvSpPr>
        <p:spPr>
          <a:ln/>
        </p:spPr>
        <p:txBody>
          <a:bodyPr/>
          <a:lstStyle>
            <a:lvl1pPr>
              <a:defRPr/>
            </a:lvl1pPr>
          </a:lstStyle>
          <a:p>
            <a:pPr>
              <a:defRPr/>
            </a:pPr>
            <a:fld id="{BF775B84-1EB8-4053-A156-BCF1A2997B66}" type="slidenum">
              <a:rPr lang="en-US"/>
              <a:pPr>
                <a:defRPr/>
              </a:pPr>
              <a:t>‹#›</a:t>
            </a:fld>
            <a:endParaRPr lang="en-US"/>
          </a:p>
        </p:txBody>
      </p:sp>
    </p:spTree>
    <p:extLst>
      <p:ext uri="{BB962C8B-B14F-4D97-AF65-F5344CB8AC3E}">
        <p14:creationId xmlns:p14="http://schemas.microsoft.com/office/powerpoint/2010/main" val="11496444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idx="10"/>
          </p:nvPr>
        </p:nvSpPr>
        <p:spPr>
          <a:ln/>
        </p:spPr>
        <p:txBody>
          <a:bodyPr/>
          <a:lstStyle>
            <a:lvl1pPr>
              <a:defRPr/>
            </a:lvl1pPr>
          </a:lstStyle>
          <a:p>
            <a:pPr>
              <a:defRPr/>
            </a:pPr>
            <a:fld id="{66632D0D-9301-496C-BDE6-FBD18256C83C}" type="slidenum">
              <a:rPr lang="en-US"/>
              <a:pPr>
                <a:defRPr/>
              </a:pPr>
              <a:t>‹#›</a:t>
            </a:fld>
            <a:endParaRPr lang="en-US"/>
          </a:p>
        </p:txBody>
      </p:sp>
    </p:spTree>
    <p:extLst>
      <p:ext uri="{BB962C8B-B14F-4D97-AF65-F5344CB8AC3E}">
        <p14:creationId xmlns:p14="http://schemas.microsoft.com/office/powerpoint/2010/main" val="4185472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idx="10"/>
          </p:nvPr>
        </p:nvSpPr>
        <p:spPr>
          <a:ln/>
        </p:spPr>
        <p:txBody>
          <a:bodyPr/>
          <a:lstStyle>
            <a:lvl1pPr>
              <a:defRPr/>
            </a:lvl1pPr>
          </a:lstStyle>
          <a:p>
            <a:pPr>
              <a:defRPr/>
            </a:pPr>
            <a:fld id="{18963754-4C47-4405-902F-E7E3615D5E38}" type="slidenum">
              <a:rPr lang="en-US"/>
              <a:pPr>
                <a:defRPr/>
              </a:pPr>
              <a:t>‹#›</a:t>
            </a:fld>
            <a:endParaRPr lang="en-US"/>
          </a:p>
        </p:txBody>
      </p:sp>
    </p:spTree>
    <p:extLst>
      <p:ext uri="{BB962C8B-B14F-4D97-AF65-F5344CB8AC3E}">
        <p14:creationId xmlns:p14="http://schemas.microsoft.com/office/powerpoint/2010/main" val="16329864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4638" y="277813"/>
            <a:ext cx="2054225" cy="58451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5038" cy="5845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idx="10"/>
          </p:nvPr>
        </p:nvSpPr>
        <p:spPr>
          <a:ln/>
        </p:spPr>
        <p:txBody>
          <a:bodyPr/>
          <a:lstStyle>
            <a:lvl1pPr>
              <a:defRPr/>
            </a:lvl1pPr>
          </a:lstStyle>
          <a:p>
            <a:pPr>
              <a:defRPr/>
            </a:pPr>
            <a:fld id="{DCB62F47-41B6-4607-B82F-B5307E93FD00}" type="slidenum">
              <a:rPr lang="en-US"/>
              <a:pPr>
                <a:defRPr/>
              </a:pPr>
              <a:t>‹#›</a:t>
            </a:fld>
            <a:endParaRPr lang="en-US"/>
          </a:p>
        </p:txBody>
      </p:sp>
    </p:spTree>
    <p:extLst>
      <p:ext uri="{BB962C8B-B14F-4D97-AF65-F5344CB8AC3E}">
        <p14:creationId xmlns:p14="http://schemas.microsoft.com/office/powerpoint/2010/main" val="20660543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7"/>
          <p:cNvSpPr>
            <a:spLocks noChangeArrowheads="1"/>
          </p:cNvSpPr>
          <p:nvPr/>
        </p:nvSpPr>
        <p:spPr bwMode="auto">
          <a:xfrm>
            <a:off x="609600" y="1219200"/>
            <a:ext cx="7924800" cy="9144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p:spPr>
        <p:txBody>
          <a:bodyPr/>
          <a:lstStyle/>
          <a:p>
            <a:pPr defTabSz="914400">
              <a:buClrTx/>
              <a:buSzTx/>
              <a:buFontTx/>
              <a:buNone/>
              <a:defRPr/>
            </a:pPr>
            <a:endParaRPr lang="en-US" sz="1800">
              <a:solidFill>
                <a:srgbClr val="000000"/>
              </a:solidFill>
              <a:ea typeface="+mn-ea"/>
              <a:cs typeface="+mn-cs"/>
            </a:endParaRPr>
          </a:p>
        </p:txBody>
      </p:sp>
      <p:sp>
        <p:nvSpPr>
          <p:cNvPr id="5" name="Line 8"/>
          <p:cNvSpPr>
            <a:spLocks noChangeShapeType="1"/>
          </p:cNvSpPr>
          <p:nvPr/>
        </p:nvSpPr>
        <p:spPr bwMode="auto">
          <a:xfrm>
            <a:off x="1981200" y="3962400"/>
            <a:ext cx="6511925" cy="0"/>
          </a:xfrm>
          <a:prstGeom prst="line">
            <a:avLst/>
          </a:prstGeom>
          <a:noFill/>
          <a:ln w="19050">
            <a:solidFill>
              <a:schemeClr val="accent1"/>
            </a:solidFill>
            <a:round/>
            <a:headEnd/>
            <a:tailEnd/>
          </a:ln>
          <a:effectLst/>
        </p:spPr>
        <p:txBody>
          <a:bodyPr/>
          <a:lstStyle/>
          <a:p>
            <a:pPr defTabSz="914400">
              <a:buClrTx/>
              <a:buSzTx/>
              <a:buFontTx/>
              <a:buNone/>
              <a:defRPr/>
            </a:pPr>
            <a:endParaRPr lang="en-US" sz="1800">
              <a:solidFill>
                <a:srgbClr val="000000"/>
              </a:solidFill>
              <a:ea typeface="+mn-ea"/>
              <a:cs typeface="+mn-cs"/>
            </a:endParaRPr>
          </a:p>
        </p:txBody>
      </p:sp>
      <p:sp>
        <p:nvSpPr>
          <p:cNvPr id="43010" name="Rectangle 2"/>
          <p:cNvSpPr>
            <a:spLocks noGrp="1" noChangeArrowheads="1"/>
          </p:cNvSpPr>
          <p:nvPr>
            <p:ph type="ctrTitle"/>
          </p:nvPr>
        </p:nvSpPr>
        <p:spPr>
          <a:xfrm>
            <a:off x="914400" y="1524000"/>
            <a:ext cx="7623175" cy="1752600"/>
          </a:xfrm>
        </p:spPr>
        <p:txBody>
          <a:bodyPr/>
          <a:lstStyle>
            <a:lvl1pPr>
              <a:defRPr sz="5000"/>
            </a:lvl1pPr>
          </a:lstStyle>
          <a:p>
            <a:r>
              <a:rPr lang="en-US" altLang="en-US"/>
              <a:t>Click to edit Master title style</a:t>
            </a:r>
          </a:p>
        </p:txBody>
      </p:sp>
      <p:sp>
        <p:nvSpPr>
          <p:cNvPr id="43011" name="Rectangle 3"/>
          <p:cNvSpPr>
            <a:spLocks noGrp="1" noChangeArrowheads="1"/>
          </p:cNvSpPr>
          <p:nvPr>
            <p:ph type="subTitle" idx="1"/>
          </p:nvPr>
        </p:nvSpPr>
        <p:spPr>
          <a:xfrm>
            <a:off x="1981200" y="3962400"/>
            <a:ext cx="6553200" cy="1752600"/>
          </a:xfrm>
        </p:spPr>
        <p:txBody>
          <a:bodyPr/>
          <a:lstStyle>
            <a:lvl1pPr marL="0" indent="0">
              <a:buFont typeface="Wingdings" pitchFamily="2" charset="2"/>
              <a:buNone/>
              <a:defRPr sz="2800"/>
            </a:lvl1pPr>
          </a:lstStyle>
          <a:p>
            <a:r>
              <a:rPr lang="en-US" altLang="en-US"/>
              <a:t>Click to edit Master subtitle style</a:t>
            </a:r>
          </a:p>
        </p:txBody>
      </p:sp>
      <p:sp>
        <p:nvSpPr>
          <p:cNvPr id="6" name="Rectangle 4"/>
          <p:cNvSpPr>
            <a:spLocks noGrp="1" noChangeArrowheads="1"/>
          </p:cNvSpPr>
          <p:nvPr>
            <p:ph type="dt" sz="half" idx="10"/>
          </p:nvPr>
        </p:nvSpPr>
        <p:spPr/>
        <p:txBody>
          <a:bodyPr/>
          <a:lstStyle>
            <a:lvl1pPr>
              <a:defRPr/>
            </a:lvl1pPr>
          </a:lstStyle>
          <a:p>
            <a:pPr>
              <a:defRPr/>
            </a:pPr>
            <a:endParaRPr lang="en-US" altLang="en-US">
              <a:solidFill>
                <a:srgbClr val="000000"/>
              </a:solidFill>
            </a:endParaRPr>
          </a:p>
        </p:txBody>
      </p:sp>
      <p:sp>
        <p:nvSpPr>
          <p:cNvPr id="7" name="Rectangle 5"/>
          <p:cNvSpPr>
            <a:spLocks noGrp="1" noChangeArrowheads="1"/>
          </p:cNvSpPr>
          <p:nvPr>
            <p:ph type="ftr" sz="quarter" idx="11"/>
          </p:nvPr>
        </p:nvSpPr>
        <p:spPr>
          <a:xfrm>
            <a:off x="3124200" y="6243638"/>
            <a:ext cx="2895600" cy="457200"/>
          </a:xfrm>
        </p:spPr>
        <p:txBody>
          <a:bodyPr/>
          <a:lstStyle>
            <a:lvl1pPr>
              <a:defRPr/>
            </a:lvl1pPr>
          </a:lstStyle>
          <a:p>
            <a:pPr>
              <a:defRPr/>
            </a:pPr>
            <a:endParaRPr lang="en-US" altLang="en-US">
              <a:solidFill>
                <a:srgbClr val="000000"/>
              </a:solidFill>
            </a:endParaRPr>
          </a:p>
        </p:txBody>
      </p:sp>
      <p:sp>
        <p:nvSpPr>
          <p:cNvPr id="8" name="Rectangle 6"/>
          <p:cNvSpPr>
            <a:spLocks noGrp="1" noChangeArrowheads="1"/>
          </p:cNvSpPr>
          <p:nvPr>
            <p:ph type="sldNum" sz="quarter" idx="12"/>
          </p:nvPr>
        </p:nvSpPr>
        <p:spPr/>
        <p:txBody>
          <a:bodyPr/>
          <a:lstStyle>
            <a:lvl1pPr>
              <a:defRPr/>
            </a:lvl1pPr>
          </a:lstStyle>
          <a:p>
            <a:pPr>
              <a:defRPr/>
            </a:pPr>
            <a:fld id="{586084C1-75F3-4DB2-9FE7-0D4FB0D1E5ED}"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93678409"/>
      </p:ext>
    </p:extLst>
  </p:cSld>
  <p:clrMapOvr>
    <a:masterClrMapping/>
  </p:clrMapOvr>
  <p:transition xmlns:p14="http://schemas.microsoft.com/office/powerpoint/2010/mai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5CCC5F3-21A9-4455-97EE-33C649151DB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29443894"/>
      </p:ext>
    </p:extLst>
  </p:cSld>
  <p:clrMapOvr>
    <a:masterClrMapping/>
  </p:clrMapOvr>
  <p:transition xmlns:p14="http://schemas.microsoft.com/office/powerpoint/2010/mai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8EC16A1-3781-4B93-A9FD-4A59FB9C6FC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61877203"/>
      </p:ext>
    </p:extLst>
  </p:cSld>
  <p:clrMapOvr>
    <a:masterClrMapping/>
  </p:clrMapOvr>
  <p:transition xmlns:p14="http://schemas.microsoft.com/office/powerpoint/2010/mai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271A738-26A5-45C5-9105-1FC60D5563A4}"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931068323"/>
      </p:ext>
    </p:extLst>
  </p:cSld>
  <p:clrMapOvr>
    <a:masterClrMapping/>
  </p:clrMapOvr>
  <p:transition xmlns:p14="http://schemas.microsoft.com/office/powerpoint/2010/mai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14DEA67-C1A5-43B6-B894-779B2ED33B7D}"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13291103"/>
      </p:ext>
    </p:extLst>
  </p:cSld>
  <p:clrMapOvr>
    <a:masterClrMapping/>
  </p:clrMapOvr>
  <p:transition xmlns:p14="http://schemas.microsoft.com/office/powerpoint/2010/mai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AD0082F-AFB1-40EB-8B78-F40CA76F1B8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19914495"/>
      </p:ext>
    </p:extLst>
  </p:cSld>
  <p:clrMapOvr>
    <a:masterClrMapping/>
  </p:clrMapOvr>
  <p:transition xmlns:p14="http://schemas.microsoft.com/office/powerpoint/2010/main" spd="slow">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1940323-5D7B-4C8A-80C0-2D525F403EC6}"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25457995"/>
      </p:ext>
    </p:extLst>
  </p:cSld>
  <p:clrMapOvr>
    <a:masterClrMapping/>
  </p:clrMapOvr>
  <p:transition xmlns:p14="http://schemas.microsoft.com/office/powerpoint/2010/main" spd="slow">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2ED0EA-52C6-4E88-802C-D0E0B8B212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05649467"/>
      </p:ext>
    </p:extLst>
  </p:cSld>
  <p:clrMapOvr>
    <a:masterClrMapping/>
  </p:clrMapOvr>
  <p:transition xmlns:p14="http://schemas.microsoft.com/office/powerpoint/2010/main" spd="slow">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26EA7B0-9894-48F7-AF88-117DABA6575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351662607"/>
      </p:ext>
    </p:extLst>
  </p:cSld>
  <p:clrMapOvr>
    <a:masterClrMapping/>
  </p:clrMapOvr>
  <p:transition xmlns:p14="http://schemas.microsoft.com/office/powerpoint/2010/main" spd="slow">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DC22907-7968-4664-811A-AB8EF77B813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79426041"/>
      </p:ext>
    </p:extLst>
  </p:cSld>
  <p:clrMapOvr>
    <a:masterClrMapping/>
  </p:clrMapOvr>
  <p:transition xmlns:p14="http://schemas.microsoft.com/office/powerpoint/2010/main" spd="slow">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56DFC38-01A2-4F89-88B5-45A13A2C536C}"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05414011"/>
      </p:ext>
    </p:extLst>
  </p:cSld>
  <p:clrMapOvr>
    <a:masterClrMapping/>
  </p:clrMapOvr>
  <p:transition xmlns:p14="http://schemas.microsoft.com/office/powerpoint/2010/main" spd="slow">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30725"/>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6BCDC35-3DD0-48F1-A1D2-6F1B67114F84}"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245463354"/>
      </p:ext>
    </p:extLst>
  </p:cSld>
  <p:clrMapOvr>
    <a:masterClrMapping/>
  </p:clrMapOvr>
  <p:transition xmlns:p14="http://schemas.microsoft.com/office/powerpoint/2010/main" spd="slow">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871538" y="982663"/>
            <a:ext cx="8162925" cy="64135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912813" y="1905000"/>
            <a:ext cx="8110537" cy="4191000"/>
          </a:xfrm>
        </p:spPr>
        <p:txBody>
          <a:bodyPr/>
          <a:lstStyle/>
          <a:p>
            <a:pPr lvl="0"/>
            <a:endParaRPr lang="en-US" noProof="0"/>
          </a:p>
        </p:txBody>
      </p:sp>
      <p:sp>
        <p:nvSpPr>
          <p:cNvPr id="4" name="Date Placeholder 3"/>
          <p:cNvSpPr>
            <a:spLocks noGrp="1"/>
          </p:cNvSpPr>
          <p:nvPr>
            <p:ph type="dt" sz="half" idx="10"/>
          </p:nvPr>
        </p:nvSpPr>
        <p:spPr>
          <a:xfrm>
            <a:off x="1152525" y="6286500"/>
            <a:ext cx="1905000" cy="457200"/>
          </a:xfrm>
        </p:spPr>
        <p:txBody>
          <a:bodyPr/>
          <a:lstStyle>
            <a:lvl1pPr>
              <a:defRPr/>
            </a:lvl1pPr>
          </a:lstStyle>
          <a:p>
            <a:pPr>
              <a:defRPr/>
            </a:pPr>
            <a:endParaRPr lang="en-US">
              <a:solidFill>
                <a:srgbClr val="000000"/>
              </a:solidFill>
            </a:endParaRPr>
          </a:p>
        </p:txBody>
      </p:sp>
      <p:sp>
        <p:nvSpPr>
          <p:cNvPr id="5" name="Footer Placeholder 4"/>
          <p:cNvSpPr>
            <a:spLocks noGrp="1"/>
          </p:cNvSpPr>
          <p:nvPr>
            <p:ph type="ftr" sz="quarter" idx="11"/>
          </p:nvPr>
        </p:nvSpPr>
        <p:spPr>
          <a:xfrm>
            <a:off x="3590925" y="6286500"/>
            <a:ext cx="2895600" cy="457200"/>
          </a:xfrm>
        </p:spPr>
        <p:txBody>
          <a:bodyPr/>
          <a:lstStyle>
            <a:lvl1pPr>
              <a:defRPr/>
            </a:lvl1pPr>
          </a:lstStyle>
          <a:p>
            <a:pPr>
              <a:defRPr/>
            </a:pPr>
            <a:r>
              <a:rPr lang="en-US">
                <a:solidFill>
                  <a:srgbClr val="000000"/>
                </a:solidFill>
              </a:rPr>
              <a:t>Not for citation without permission of the author.</a:t>
            </a:r>
          </a:p>
        </p:txBody>
      </p:sp>
      <p:sp>
        <p:nvSpPr>
          <p:cNvPr id="6" name="Slide Number Placeholder 5"/>
          <p:cNvSpPr>
            <a:spLocks noGrp="1"/>
          </p:cNvSpPr>
          <p:nvPr>
            <p:ph type="sldNum" sz="quarter" idx="12"/>
          </p:nvPr>
        </p:nvSpPr>
        <p:spPr>
          <a:xfrm>
            <a:off x="7019925" y="6286500"/>
            <a:ext cx="1905000" cy="457200"/>
          </a:xfrm>
        </p:spPr>
        <p:txBody>
          <a:bodyPr/>
          <a:lstStyle>
            <a:lvl1pPr>
              <a:defRPr/>
            </a:lvl1pPr>
          </a:lstStyle>
          <a:p>
            <a:pPr>
              <a:defRPr/>
            </a:pPr>
            <a:fld id="{6797FA25-8D9E-4ED8-80A9-25D265C155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33296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chartAndTx">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871538" y="982663"/>
            <a:ext cx="8162925" cy="641350"/>
          </a:xfrm>
        </p:spPr>
        <p:txBody>
          <a:bodyPr/>
          <a:lstStyle/>
          <a:p>
            <a:r>
              <a:rPr lang="en-US" smtClean="0"/>
              <a:t>Click to edit Master title style</a:t>
            </a:r>
            <a:endParaRPr lang="en-US"/>
          </a:p>
        </p:txBody>
      </p:sp>
      <p:sp>
        <p:nvSpPr>
          <p:cNvPr id="3" name="Chart Placeholder 2"/>
          <p:cNvSpPr>
            <a:spLocks noGrp="1"/>
          </p:cNvSpPr>
          <p:nvPr>
            <p:ph type="chart" sz="half" idx="1"/>
          </p:nvPr>
        </p:nvSpPr>
        <p:spPr>
          <a:xfrm>
            <a:off x="912813" y="1905000"/>
            <a:ext cx="3978275" cy="4191000"/>
          </a:xfrm>
        </p:spPr>
        <p:txBody>
          <a:bodyPr/>
          <a:lstStyle/>
          <a:p>
            <a:pPr lvl="0"/>
            <a:endParaRPr lang="en-US" noProof="0"/>
          </a:p>
        </p:txBody>
      </p:sp>
      <p:sp>
        <p:nvSpPr>
          <p:cNvPr id="4" name="Text Placeholder 3"/>
          <p:cNvSpPr>
            <a:spLocks noGrp="1"/>
          </p:cNvSpPr>
          <p:nvPr>
            <p:ph type="body" sz="half" idx="2"/>
          </p:nvPr>
        </p:nvSpPr>
        <p:spPr>
          <a:xfrm>
            <a:off x="5043488" y="1905000"/>
            <a:ext cx="3979862"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152525" y="6286500"/>
            <a:ext cx="1905000" cy="457200"/>
          </a:xfrm>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a:xfrm>
            <a:off x="3590925" y="6286500"/>
            <a:ext cx="2895600" cy="457200"/>
          </a:xfrm>
        </p:spPr>
        <p:txBody>
          <a:bodyPr/>
          <a:lstStyle>
            <a:lvl1pPr>
              <a:defRPr/>
            </a:lvl1pPr>
          </a:lstStyle>
          <a:p>
            <a:pPr>
              <a:defRPr/>
            </a:pPr>
            <a:r>
              <a:rPr lang="en-US">
                <a:solidFill>
                  <a:srgbClr val="000000"/>
                </a:solidFill>
              </a:rPr>
              <a:t>Not for citation without permission of the author.</a:t>
            </a:r>
          </a:p>
        </p:txBody>
      </p:sp>
      <p:sp>
        <p:nvSpPr>
          <p:cNvPr id="7" name="Slide Number Placeholder 6"/>
          <p:cNvSpPr>
            <a:spLocks noGrp="1"/>
          </p:cNvSpPr>
          <p:nvPr>
            <p:ph type="sldNum" sz="quarter" idx="12"/>
          </p:nvPr>
        </p:nvSpPr>
        <p:spPr>
          <a:xfrm>
            <a:off x="7019925" y="6286500"/>
            <a:ext cx="1905000" cy="457200"/>
          </a:xfrm>
        </p:spPr>
        <p:txBody>
          <a:bodyPr/>
          <a:lstStyle>
            <a:lvl1pPr>
              <a:defRPr/>
            </a:lvl1pPr>
          </a:lstStyle>
          <a:p>
            <a:pPr>
              <a:defRPr/>
            </a:pPr>
            <a:fld id="{7ADD1293-EBD1-4CEE-AC87-F446D52DEF1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638626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slideLayout" Target="../slideLayouts/slideLayout45.xml"/><Relationship Id="rId13" Type="http://schemas.openxmlformats.org/officeDocument/2006/relationships/slideLayout" Target="../slideLayouts/slideLayout46.xml"/><Relationship Id="rId14" Type="http://schemas.openxmlformats.org/officeDocument/2006/relationships/slideLayout" Target="../slideLayouts/slideLayout47.xml"/><Relationship Id="rId15"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457200" y="277813"/>
            <a:ext cx="8221663" cy="1131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0000" tIns="46800" rIns="90000" bIns="46800" numCol="1" anchor="t" anchorCtr="0" compatLnSpc="1">
            <a:prstTxWarp prst="textNoShape">
              <a:avLst/>
            </a:prstTxWarp>
          </a:bodyPr>
          <a:lstStyle/>
          <a:p>
            <a:pPr lvl="0"/>
            <a:r>
              <a:rPr lang="en-GB"/>
              <a:t>Click to edit the title text format</a:t>
            </a:r>
          </a:p>
        </p:txBody>
      </p:sp>
      <p:sp>
        <p:nvSpPr>
          <p:cNvPr id="1026" name="Rectangle 2"/>
          <p:cNvSpPr>
            <a:spLocks noGrp="1" noChangeArrowheads="1"/>
          </p:cNvSpPr>
          <p:nvPr>
            <p:ph type="body" idx="1"/>
          </p:nvPr>
        </p:nvSpPr>
        <p:spPr bwMode="auto">
          <a:xfrm>
            <a:off x="457200" y="1600200"/>
            <a:ext cx="8221663" cy="4522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0000" tIns="46800" rIns="90000" bIns="46800" numCol="1" anchor="t" anchorCtr="0" compatLnSpc="1">
            <a:prstTxWarp prst="textNoShape">
              <a:avLst/>
            </a:prstTxWarp>
          </a:bodyPr>
          <a:lstStyle/>
          <a:p>
            <a:pPr lvl="0"/>
            <a:r>
              <a:rPr lang="en-GB"/>
              <a:t>Click to edit the outline text format</a:t>
            </a:r>
          </a:p>
          <a:p>
            <a:pPr lvl="1"/>
            <a:r>
              <a:rPr lang="en-GB"/>
              <a:t>Second Outline Level</a:t>
            </a:r>
          </a:p>
          <a:p>
            <a:pPr lvl="2"/>
            <a:r>
              <a:rPr lang="en-GB"/>
              <a:t>Third Outline Level</a:t>
            </a:r>
          </a:p>
          <a:p>
            <a:pPr lvl="3"/>
            <a:r>
              <a:rPr lang="en-GB"/>
              <a:t>Fourth Outline Level</a:t>
            </a:r>
          </a:p>
          <a:p>
            <a:pPr lvl="4"/>
            <a:r>
              <a:rPr lang="en-GB"/>
              <a:t>Fifth Outline Level</a:t>
            </a:r>
          </a:p>
          <a:p>
            <a:pPr lvl="4"/>
            <a:r>
              <a:rPr lang="en-GB"/>
              <a:t>Sixth Outline Level</a:t>
            </a:r>
          </a:p>
          <a:p>
            <a:pPr lvl="4"/>
            <a:r>
              <a:rPr lang="en-GB"/>
              <a:t>Seventh Outline Level</a:t>
            </a:r>
          </a:p>
          <a:p>
            <a:pPr lvl="4"/>
            <a:r>
              <a:rPr lang="en-GB"/>
              <a:t>Eighth Outline Level</a:t>
            </a:r>
          </a:p>
          <a:p>
            <a:pPr lvl="4"/>
            <a:r>
              <a:rPr lang="en-GB"/>
              <a:t>Ninth Outline Level</a:t>
            </a:r>
          </a:p>
        </p:txBody>
      </p:sp>
      <p:sp>
        <p:nvSpPr>
          <p:cNvPr id="1027" name="Text Box 3"/>
          <p:cNvSpPr txBox="1">
            <a:spLocks noChangeArrowheads="1"/>
          </p:cNvSpPr>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28" name="Text Box 4"/>
          <p:cNvSpPr txBox="1">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29" name="Rectangle 5"/>
          <p:cNvSpPr>
            <a:spLocks noGrp="1" noChangeArrowheads="1"/>
          </p:cNvSpPr>
          <p:nvPr>
            <p:ph type="sldNum"/>
          </p:nvPr>
        </p:nvSpPr>
        <p:spPr bwMode="auto">
          <a:xfrm>
            <a:off x="6553200" y="6242050"/>
            <a:ext cx="2125663" cy="449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0000" tIns="46800" rIns="90000" bIns="46800" numCol="1" anchor="b" anchorCtr="0" compatLnSpc="1">
            <a:prstTxWarp prst="textNoShape">
              <a:avLst/>
            </a:prstTxWarp>
          </a:bodyPr>
          <a:lstStyle>
            <a:lvl1pPr algn="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mj-lt"/>
              </a:defRPr>
            </a:lvl1pPr>
          </a:lstStyle>
          <a:p>
            <a:fld id="{78251FAD-0955-4545-BCEA-08B3E83CE0B6}" type="slidenum">
              <a:rPr lang="en-US"/>
              <a:pPr/>
              <a:t>‹#›</a:t>
            </a:fld>
            <a:endParaRPr lang="en-US"/>
          </a:p>
        </p:txBody>
      </p:sp>
      <p:sp>
        <p:nvSpPr>
          <p:cNvPr id="1030" name="Freeform 6"/>
          <p:cNvSpPr>
            <a:spLocks noChangeArrowheads="1"/>
          </p:cNvSpPr>
          <p:nvPr/>
        </p:nvSpPr>
        <p:spPr bwMode="auto">
          <a:xfrm>
            <a:off x="381000" y="228600"/>
            <a:ext cx="8229600" cy="609600"/>
          </a:xfrm>
          <a:custGeom>
            <a:avLst/>
            <a:gdLst>
              <a:gd name="T0" fmla="*/ 0 w 1000"/>
              <a:gd name="T1" fmla="*/ 2147483647 h 1000"/>
              <a:gd name="T2" fmla="*/ 0 w 1000"/>
              <a:gd name="T3" fmla="*/ 0 h 1000"/>
              <a:gd name="T4" fmla="*/ 2147483647 w 1000"/>
              <a:gd name="T5" fmla="*/ 0 h 1000"/>
              <a:gd name="T6" fmla="*/ 0 w 1000"/>
              <a:gd name="T7" fmla="*/ 0 h 1000"/>
              <a:gd name="T8" fmla="*/ 1000 w 1000"/>
              <a:gd name="T9" fmla="*/ 1000 h 1000"/>
            </a:gdLst>
            <a:ahLst/>
            <a:cxnLst>
              <a:cxn ang="0">
                <a:pos x="T0" y="T1"/>
              </a:cxn>
              <a:cxn ang="0">
                <a:pos x="T2" y="T3"/>
              </a:cxn>
              <a:cxn ang="0">
                <a:pos x="T4" y="T5"/>
              </a:cxn>
            </a:cxnLst>
            <a:rect l="T6" t="T7" r="T8" b="T9"/>
            <a:pathLst>
              <a:path w="1000" h="1000">
                <a:moveTo>
                  <a:pt x="0" y="1000"/>
                </a:moveTo>
                <a:lnTo>
                  <a:pt x="0" y="0"/>
                </a:lnTo>
                <a:lnTo>
                  <a:pt x="1000" y="0"/>
                </a:lnTo>
              </a:path>
            </a:pathLst>
          </a:custGeom>
          <a:noFill/>
          <a:ln w="19080">
            <a:solidFill>
              <a:srgbClr val="0099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31" name="Line 7"/>
          <p:cNvSpPr>
            <a:spLocks noChangeShapeType="1"/>
          </p:cNvSpPr>
          <p:nvPr/>
        </p:nvSpPr>
        <p:spPr bwMode="auto">
          <a:xfrm>
            <a:off x="457200" y="6172200"/>
            <a:ext cx="8229600" cy="1588"/>
          </a:xfrm>
          <a:prstGeom prst="line">
            <a:avLst/>
          </a:prstGeom>
          <a:noFill/>
          <a:ln w="19080">
            <a:solidFill>
              <a:srgbClr val="009999"/>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mj-lt"/>
          <a:ea typeface="+mj-ea"/>
          <a:cs typeface="+mj-cs"/>
        </a:defRPr>
      </a:lvl1pPr>
      <a:lvl2pPr marL="742950" indent="-28575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2pPr>
      <a:lvl3pPr marL="11430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3pPr>
      <a:lvl4pPr marL="16002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4pPr>
      <a:lvl5pPr marL="20574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5pPr>
      <a:lvl6pPr marL="25146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6pPr>
      <a:lvl7pPr marL="29718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7pPr>
      <a:lvl8pPr marL="34290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8pPr>
      <a:lvl9pPr marL="38862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9pPr>
    </p:titleStyle>
    <p:bodyStyle>
      <a:lvl1pPr marL="342900" indent="-342900" algn="l" defTabSz="457200" rtl="0" eaLnBrk="0" fontAlgn="base" hangingPunct="0">
        <a:spcBef>
          <a:spcPts val="750"/>
        </a:spcBef>
        <a:spcAft>
          <a:spcPct val="0"/>
        </a:spcAft>
        <a:buClr>
          <a:srgbClr val="000000"/>
        </a:buClr>
        <a:buSzPct val="100000"/>
        <a:buFont typeface="Times New Roman" charset="0"/>
        <a:defRPr sz="3000">
          <a:solidFill>
            <a:srgbClr val="000000"/>
          </a:solidFill>
          <a:latin typeface="+mn-lt"/>
          <a:ea typeface="+mn-ea"/>
          <a:cs typeface="+mn-cs"/>
        </a:defRPr>
      </a:lvl1pPr>
      <a:lvl2pPr marL="742950" indent="-285750" algn="l" defTabSz="457200" rtl="0" eaLnBrk="0" fontAlgn="base" hangingPunct="0">
        <a:spcBef>
          <a:spcPts val="650"/>
        </a:spcBef>
        <a:spcAft>
          <a:spcPct val="0"/>
        </a:spcAft>
        <a:buClr>
          <a:srgbClr val="000000"/>
        </a:buClr>
        <a:buSzPct val="100000"/>
        <a:buFont typeface="Times New Roman" charset="0"/>
        <a:defRPr sz="2600">
          <a:solidFill>
            <a:srgbClr val="000000"/>
          </a:solidFill>
          <a:latin typeface="+mn-lt"/>
          <a:ea typeface="+mn-ea"/>
          <a:cs typeface="+mn-cs"/>
        </a:defRPr>
      </a:lvl2pPr>
      <a:lvl3pPr marL="1143000" indent="-228600" algn="l" defTabSz="457200" rtl="0" eaLnBrk="0" fontAlgn="base" hangingPunct="0">
        <a:spcBef>
          <a:spcPts val="550"/>
        </a:spcBef>
        <a:spcAft>
          <a:spcPct val="0"/>
        </a:spcAft>
        <a:buClr>
          <a:srgbClr val="000000"/>
        </a:buClr>
        <a:buSzPct val="100000"/>
        <a:buFont typeface="Times New Roman" charset="0"/>
        <a:defRPr sz="2200">
          <a:solidFill>
            <a:srgbClr val="000000"/>
          </a:solidFill>
          <a:latin typeface="+mn-lt"/>
          <a:ea typeface="+mn-ea"/>
          <a:cs typeface="+mn-cs"/>
        </a:defRPr>
      </a:lvl3pPr>
      <a:lvl4pPr marL="16002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Freeform 1"/>
          <p:cNvSpPr>
            <a:spLocks noChangeArrowheads="1"/>
          </p:cNvSpPr>
          <p:nvPr/>
        </p:nvSpPr>
        <p:spPr bwMode="auto">
          <a:xfrm>
            <a:off x="609600" y="1219200"/>
            <a:ext cx="7924800" cy="914400"/>
          </a:xfrm>
          <a:custGeom>
            <a:avLst/>
            <a:gdLst>
              <a:gd name="T0" fmla="*/ 0 w 1000"/>
              <a:gd name="T1" fmla="*/ 2147483647 h 1000"/>
              <a:gd name="T2" fmla="*/ 0 w 1000"/>
              <a:gd name="T3" fmla="*/ 0 h 1000"/>
              <a:gd name="T4" fmla="*/ 2147483647 w 1000"/>
              <a:gd name="T5" fmla="*/ 0 h 1000"/>
              <a:gd name="T6" fmla="*/ 0 w 1000"/>
              <a:gd name="T7" fmla="*/ 0 h 1000"/>
              <a:gd name="T8" fmla="*/ 1000 w 1000"/>
              <a:gd name="T9" fmla="*/ 1000 h 1000"/>
            </a:gdLst>
            <a:ahLst/>
            <a:cxnLst>
              <a:cxn ang="0">
                <a:pos x="T0" y="T1"/>
              </a:cxn>
              <a:cxn ang="0">
                <a:pos x="T2" y="T3"/>
              </a:cxn>
              <a:cxn ang="0">
                <a:pos x="T4" y="T5"/>
              </a:cxn>
            </a:cxnLst>
            <a:rect l="T6" t="T7" r="T8" b="T9"/>
            <a:pathLst>
              <a:path w="1000" h="1000">
                <a:moveTo>
                  <a:pt x="0" y="1000"/>
                </a:moveTo>
                <a:lnTo>
                  <a:pt x="0" y="0"/>
                </a:lnTo>
                <a:lnTo>
                  <a:pt x="1000" y="0"/>
                </a:lnTo>
              </a:path>
            </a:pathLst>
          </a:custGeom>
          <a:noFill/>
          <a:ln w="25560">
            <a:solidFill>
              <a:srgbClr val="0099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050" name="Line 2"/>
          <p:cNvSpPr>
            <a:spLocks noChangeShapeType="1"/>
          </p:cNvSpPr>
          <p:nvPr/>
        </p:nvSpPr>
        <p:spPr bwMode="auto">
          <a:xfrm>
            <a:off x="1981200" y="3962400"/>
            <a:ext cx="6511925" cy="1588"/>
          </a:xfrm>
          <a:prstGeom prst="line">
            <a:avLst/>
          </a:prstGeom>
          <a:noFill/>
          <a:ln w="19080">
            <a:solidFill>
              <a:srgbClr val="009999"/>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endParaRPr lang="en-US"/>
          </a:p>
        </p:txBody>
      </p:sp>
      <p:sp>
        <p:nvSpPr>
          <p:cNvPr id="2051" name="Rectangle 3"/>
          <p:cNvSpPr>
            <a:spLocks noGrp="1" noChangeArrowheads="1"/>
          </p:cNvSpPr>
          <p:nvPr>
            <p:ph type="title"/>
          </p:nvPr>
        </p:nvSpPr>
        <p:spPr bwMode="auto">
          <a:xfrm>
            <a:off x="457200" y="277813"/>
            <a:ext cx="8221663" cy="1131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0000" tIns="46800" rIns="90000" bIns="46800" numCol="1" anchor="t" anchorCtr="0" compatLnSpc="1">
            <a:prstTxWarp prst="textNoShape">
              <a:avLst/>
            </a:prstTxWarp>
          </a:bodyPr>
          <a:lstStyle/>
          <a:p>
            <a:pPr lvl="0"/>
            <a:r>
              <a:rPr lang="en-GB"/>
              <a:t>Click to edit the title text format</a:t>
            </a:r>
          </a:p>
        </p:txBody>
      </p:sp>
      <p:sp>
        <p:nvSpPr>
          <p:cNvPr id="2052" name="Rectangle 4"/>
          <p:cNvSpPr>
            <a:spLocks noGrp="1" noChangeArrowheads="1"/>
          </p:cNvSpPr>
          <p:nvPr>
            <p:ph type="body" idx="1"/>
          </p:nvPr>
        </p:nvSpPr>
        <p:spPr bwMode="auto">
          <a:xfrm>
            <a:off x="457200" y="1600200"/>
            <a:ext cx="8221663" cy="4522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0000" tIns="46800" rIns="90000" bIns="46800" numCol="1" anchor="t" anchorCtr="0" compatLnSpc="1">
            <a:prstTxWarp prst="textNoShape">
              <a:avLst/>
            </a:prstTxWarp>
          </a:bodyPr>
          <a:lstStyle/>
          <a:p>
            <a:pPr lvl="0"/>
            <a:r>
              <a:rPr lang="en-GB"/>
              <a:t>Click to edit the outline text format</a:t>
            </a:r>
          </a:p>
          <a:p>
            <a:pPr lvl="1"/>
            <a:r>
              <a:rPr lang="en-GB"/>
              <a:t>Second Outline Level</a:t>
            </a:r>
          </a:p>
          <a:p>
            <a:pPr lvl="2"/>
            <a:r>
              <a:rPr lang="en-GB"/>
              <a:t>Third Outline Level</a:t>
            </a:r>
          </a:p>
          <a:p>
            <a:pPr lvl="3"/>
            <a:r>
              <a:rPr lang="en-GB"/>
              <a:t>Fourth Outline Level</a:t>
            </a:r>
          </a:p>
          <a:p>
            <a:pPr lvl="4"/>
            <a:r>
              <a:rPr lang="en-GB"/>
              <a:t>Fifth Outline Level</a:t>
            </a:r>
          </a:p>
          <a:p>
            <a:pPr lvl="4"/>
            <a:r>
              <a:rPr lang="en-GB"/>
              <a:t>Sixth Outline Level</a:t>
            </a:r>
          </a:p>
          <a:p>
            <a:pPr lvl="4"/>
            <a:r>
              <a:rPr lang="en-GB"/>
              <a:t>Seventh Outline Level</a:t>
            </a:r>
          </a:p>
          <a:p>
            <a:pPr lvl="4"/>
            <a:r>
              <a:rPr lang="en-GB"/>
              <a:t>Eighth Outline Level</a:t>
            </a:r>
          </a:p>
          <a:p>
            <a:pPr lvl="4"/>
            <a:r>
              <a:rPr lang="en-GB"/>
              <a:t>Ninth Outline Level</a:t>
            </a:r>
          </a:p>
        </p:txBody>
      </p:sp>
      <p:sp>
        <p:nvSpPr>
          <p:cNvPr id="2053" name="Text Box 5"/>
          <p:cNvSpPr txBox="1">
            <a:spLocks noChangeArrowheads="1"/>
          </p:cNvSpPr>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054" name="Text Box 6"/>
          <p:cNvSpPr txBox="1">
            <a:spLocks noChangeArrowheads="1"/>
          </p:cNvSpPr>
          <p:nvPr/>
        </p:nvSpPr>
        <p:spPr bwMode="auto">
          <a:xfrm>
            <a:off x="3124200" y="6243638"/>
            <a:ext cx="2895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055" name="Rectangle 7"/>
          <p:cNvSpPr>
            <a:spLocks noGrp="1" noChangeArrowheads="1"/>
          </p:cNvSpPr>
          <p:nvPr>
            <p:ph type="sldNum"/>
          </p:nvPr>
        </p:nvSpPr>
        <p:spPr bwMode="auto">
          <a:xfrm>
            <a:off x="6553200" y="6242050"/>
            <a:ext cx="2125663" cy="449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0000" tIns="46800" rIns="90000" bIns="46800" numCol="1" anchor="b" anchorCtr="0" compatLnSpc="1">
            <a:prstTxWarp prst="textNoShape">
              <a:avLst/>
            </a:prstTxWarp>
          </a:bodyPr>
          <a:lstStyle>
            <a:lvl1pPr algn="r">
              <a:tabLst>
                <a:tab pos="723900" algn="l"/>
                <a:tab pos="1447800" algn="l"/>
              </a:tabLst>
              <a:defRPr sz="1200">
                <a:solidFill>
                  <a:srgbClr val="000000"/>
                </a:solidFill>
                <a:latin typeface="+mj-lt"/>
                <a:cs typeface="Arial" charset="0"/>
              </a:defRPr>
            </a:lvl1pPr>
          </a:lstStyle>
          <a:p>
            <a:fld id="{86B15F84-F478-CB41-B350-38C8EC4D2955}"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mj-lt"/>
          <a:ea typeface="+mj-ea"/>
          <a:cs typeface="+mj-cs"/>
        </a:defRPr>
      </a:lvl1pPr>
      <a:lvl2pPr marL="742950" indent="-28575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2pPr>
      <a:lvl3pPr marL="11430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3pPr>
      <a:lvl4pPr marL="16002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4pPr>
      <a:lvl5pPr marL="20574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5pPr>
      <a:lvl6pPr marL="25146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6pPr>
      <a:lvl7pPr marL="29718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7pPr>
      <a:lvl8pPr marL="34290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8pPr>
      <a:lvl9pPr marL="3886200" indent="-228600" algn="l" defTabSz="457200" rtl="0" eaLnBrk="0" fontAlgn="base" hangingPunct="0">
        <a:spcBef>
          <a:spcPct val="0"/>
        </a:spcBef>
        <a:spcAft>
          <a:spcPct val="0"/>
        </a:spcAft>
        <a:buClr>
          <a:srgbClr val="000000"/>
        </a:buClr>
        <a:buSzPct val="100000"/>
        <a:buFont typeface="Times New Roman" charset="0"/>
        <a:defRPr sz="4200">
          <a:solidFill>
            <a:srgbClr val="003399"/>
          </a:solidFill>
          <a:latin typeface="Garamond" charset="0"/>
          <a:ea typeface="ＭＳ Ｐゴシック" charset="0"/>
          <a:cs typeface="ＭＳ Ｐゴシック" charset="0"/>
        </a:defRPr>
      </a:lvl9pPr>
    </p:titleStyle>
    <p:bodyStyle>
      <a:lvl1pPr marL="342900" indent="-342900" algn="l" defTabSz="457200" rtl="0" eaLnBrk="0" fontAlgn="base" hangingPunct="0">
        <a:spcBef>
          <a:spcPts val="750"/>
        </a:spcBef>
        <a:spcAft>
          <a:spcPct val="0"/>
        </a:spcAft>
        <a:buClr>
          <a:srgbClr val="000000"/>
        </a:buClr>
        <a:buSzPct val="100000"/>
        <a:buFont typeface="Times New Roman" charset="0"/>
        <a:defRPr sz="3000">
          <a:solidFill>
            <a:srgbClr val="000000"/>
          </a:solidFill>
          <a:latin typeface="+mn-lt"/>
          <a:ea typeface="+mn-ea"/>
          <a:cs typeface="+mn-cs"/>
        </a:defRPr>
      </a:lvl1pPr>
      <a:lvl2pPr marL="742950" indent="-285750" algn="l" defTabSz="457200" rtl="0" eaLnBrk="0" fontAlgn="base" hangingPunct="0">
        <a:spcBef>
          <a:spcPts val="650"/>
        </a:spcBef>
        <a:spcAft>
          <a:spcPct val="0"/>
        </a:spcAft>
        <a:buClr>
          <a:srgbClr val="000000"/>
        </a:buClr>
        <a:buSzPct val="100000"/>
        <a:buFont typeface="Times New Roman" charset="0"/>
        <a:defRPr sz="2600">
          <a:solidFill>
            <a:srgbClr val="000000"/>
          </a:solidFill>
          <a:latin typeface="+mn-lt"/>
          <a:ea typeface="+mn-ea"/>
          <a:cs typeface="+mn-cs"/>
        </a:defRPr>
      </a:lvl2pPr>
      <a:lvl3pPr marL="1143000" indent="-228600" algn="l" defTabSz="457200" rtl="0" eaLnBrk="0" fontAlgn="base" hangingPunct="0">
        <a:spcBef>
          <a:spcPts val="550"/>
        </a:spcBef>
        <a:spcAft>
          <a:spcPct val="0"/>
        </a:spcAft>
        <a:buClr>
          <a:srgbClr val="000000"/>
        </a:buClr>
        <a:buSzPct val="100000"/>
        <a:buFont typeface="Times New Roman" charset="0"/>
        <a:defRPr sz="2200">
          <a:solidFill>
            <a:srgbClr val="000000"/>
          </a:solidFill>
          <a:latin typeface="+mn-lt"/>
          <a:ea typeface="+mn-ea"/>
          <a:cs typeface="+mn-cs"/>
        </a:defRPr>
      </a:lvl3pPr>
      <a:lvl4pPr marL="16002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57200"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277813"/>
            <a:ext cx="8221663"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smtClean="0"/>
              <a:t>Click to edit the title text format</a:t>
            </a:r>
          </a:p>
        </p:txBody>
      </p:sp>
      <p:sp>
        <p:nvSpPr>
          <p:cNvPr id="1027" name="Rectangle 2"/>
          <p:cNvSpPr>
            <a:spLocks noGrp="1" noChangeArrowheads="1"/>
          </p:cNvSpPr>
          <p:nvPr>
            <p:ph type="body" idx="1"/>
          </p:nvPr>
        </p:nvSpPr>
        <p:spPr bwMode="auto">
          <a:xfrm>
            <a:off x="457200" y="1600200"/>
            <a:ext cx="8221663"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1028" name="Text Box 3"/>
          <p:cNvSpPr txBox="1">
            <a:spLocks noChangeArrowheads="1"/>
          </p:cNvSpPr>
          <p:nvPr/>
        </p:nvSpPr>
        <p:spPr bwMode="auto">
          <a:xfrm>
            <a:off x="457200" y="6243638"/>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a:buFont typeface="Times New Roman" pitchFamily="16" charset="0"/>
              <a:buNone/>
            </a:pPr>
            <a:endParaRPr lang="en-US" smtClean="0">
              <a:solidFill>
                <a:srgbClr val="FFFFFF"/>
              </a:solidFill>
              <a:ea typeface="ＭＳ Ｐゴシック" pitchFamily="32" charset="-128"/>
              <a:cs typeface="+mn-cs"/>
            </a:endParaRPr>
          </a:p>
        </p:txBody>
      </p:sp>
      <p:sp>
        <p:nvSpPr>
          <p:cNvPr id="1029" name="Text Box 4"/>
          <p:cNvSpPr txBox="1">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a:buFont typeface="Times New Roman" pitchFamily="16" charset="0"/>
              <a:buNone/>
            </a:pPr>
            <a:endParaRPr lang="en-US" smtClean="0">
              <a:solidFill>
                <a:srgbClr val="FFFFFF"/>
              </a:solidFill>
              <a:ea typeface="ＭＳ Ｐゴシック" pitchFamily="32" charset="-128"/>
              <a:cs typeface="+mn-cs"/>
            </a:endParaRPr>
          </a:p>
        </p:txBody>
      </p:sp>
      <p:sp>
        <p:nvSpPr>
          <p:cNvPr id="2" name="Rectangle 5"/>
          <p:cNvSpPr>
            <a:spLocks noGrp="1" noChangeArrowheads="1"/>
          </p:cNvSpPr>
          <p:nvPr>
            <p:ph type="sldNum"/>
          </p:nvPr>
        </p:nvSpPr>
        <p:spPr bwMode="auto">
          <a:xfrm>
            <a:off x="6553200" y="6242050"/>
            <a:ext cx="2125663" cy="449263"/>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mj-lt"/>
              </a:defRPr>
            </a:lvl1pPr>
          </a:lstStyle>
          <a:p>
            <a:pPr>
              <a:buFont typeface="Times New Roman" pitchFamily="16" charset="0"/>
              <a:buNone/>
              <a:defRPr/>
            </a:pPr>
            <a:fld id="{58ADED7B-DCBC-41A8-AF7C-35074838C89E}" type="slidenum">
              <a:rPr lang="en-US">
                <a:ea typeface="ＭＳ Ｐゴシック" pitchFamily="32" charset="-128"/>
                <a:cs typeface="+mn-cs"/>
              </a:rPr>
              <a:pPr>
                <a:buFont typeface="Times New Roman" pitchFamily="16" charset="0"/>
                <a:buNone/>
                <a:defRPr/>
              </a:pPr>
              <a:t>‹#›</a:t>
            </a:fld>
            <a:endParaRPr lang="en-US">
              <a:ea typeface="ＭＳ Ｐゴシック" pitchFamily="32" charset="-128"/>
              <a:cs typeface="+mn-cs"/>
            </a:endParaRPr>
          </a:p>
        </p:txBody>
      </p:sp>
      <p:sp>
        <p:nvSpPr>
          <p:cNvPr id="1031" name="Freeform 6"/>
          <p:cNvSpPr>
            <a:spLocks noChangeArrowheads="1"/>
          </p:cNvSpPr>
          <p:nvPr/>
        </p:nvSpPr>
        <p:spPr bwMode="auto">
          <a:xfrm>
            <a:off x="381000" y="228600"/>
            <a:ext cx="8229600" cy="609600"/>
          </a:xfrm>
          <a:custGeom>
            <a:avLst/>
            <a:gdLst>
              <a:gd name="T0" fmla="*/ 0 w 1000"/>
              <a:gd name="T1" fmla="*/ 2147483647 h 1000"/>
              <a:gd name="T2" fmla="*/ 0 w 1000"/>
              <a:gd name="T3" fmla="*/ 0 h 1000"/>
              <a:gd name="T4" fmla="*/ 2147483647 w 1000"/>
              <a:gd name="T5" fmla="*/ 0 h 1000"/>
              <a:gd name="T6" fmla="*/ 0 60000 65536"/>
              <a:gd name="T7" fmla="*/ 0 60000 65536"/>
              <a:gd name="T8" fmla="*/ 0 60000 65536"/>
              <a:gd name="T9" fmla="*/ 0 w 1000"/>
              <a:gd name="T10" fmla="*/ 0 h 1000"/>
              <a:gd name="T11" fmla="*/ 1000 w 1000"/>
              <a:gd name="T12" fmla="*/ 1000 h 1000"/>
            </a:gdLst>
            <a:ahLst/>
            <a:cxnLst>
              <a:cxn ang="T6">
                <a:pos x="T0" y="T1"/>
              </a:cxn>
              <a:cxn ang="T7">
                <a:pos x="T2" y="T3"/>
              </a:cxn>
              <a:cxn ang="T8">
                <a:pos x="T4" y="T5"/>
              </a:cxn>
            </a:cxnLst>
            <a:rect l="T9" t="T10" r="T11" b="T12"/>
            <a:pathLst>
              <a:path w="1000" h="1000">
                <a:moveTo>
                  <a:pt x="0" y="1000"/>
                </a:moveTo>
                <a:lnTo>
                  <a:pt x="0" y="0"/>
                </a:lnTo>
                <a:lnTo>
                  <a:pt x="1000" y="0"/>
                </a:lnTo>
              </a:path>
            </a:pathLst>
          </a:custGeom>
          <a:noFill/>
          <a:ln w="19080">
            <a:solidFill>
              <a:srgbClr val="009999"/>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buFont typeface="Times New Roman" pitchFamily="16" charset="0"/>
              <a:buNone/>
            </a:pPr>
            <a:endParaRPr lang="en-US" smtClean="0">
              <a:solidFill>
                <a:srgbClr val="FFFFFF"/>
              </a:solidFill>
              <a:ea typeface="ＭＳ Ｐゴシック" pitchFamily="32" charset="-128"/>
              <a:cs typeface="+mn-cs"/>
            </a:endParaRPr>
          </a:p>
        </p:txBody>
      </p:sp>
      <p:sp>
        <p:nvSpPr>
          <p:cNvPr id="1032" name="Line 7"/>
          <p:cNvSpPr>
            <a:spLocks noChangeShapeType="1"/>
          </p:cNvSpPr>
          <p:nvPr/>
        </p:nvSpPr>
        <p:spPr bwMode="auto">
          <a:xfrm>
            <a:off x="457200" y="6172200"/>
            <a:ext cx="8229600" cy="1588"/>
          </a:xfrm>
          <a:prstGeom prst="line">
            <a:avLst/>
          </a:prstGeom>
          <a:noFill/>
          <a:ln w="19080">
            <a:solidFill>
              <a:srgbClr val="009999"/>
            </a:solidFill>
            <a:miter lim="800000"/>
            <a:headEnd/>
            <a:tailEnd/>
          </a:ln>
          <a:extLst>
            <a:ext uri="{909E8E84-426E-40dd-AFC4-6F175D3DCCD1}">
              <a14:hiddenFill xmlns:a14="http://schemas.microsoft.com/office/drawing/2010/main">
                <a:noFill/>
              </a14:hiddenFill>
            </a:ext>
          </a:extLst>
        </p:spPr>
        <p:txBody>
          <a:bodyPr/>
          <a:lstStyle/>
          <a:p>
            <a:pPr>
              <a:buFont typeface="Times New Roman" pitchFamily="16" charset="0"/>
              <a:buNone/>
            </a:pPr>
            <a:endParaRPr lang="en-US" smtClean="0">
              <a:solidFill>
                <a:srgbClr val="FFFFFF"/>
              </a:solidFill>
              <a:ea typeface="ＭＳ Ｐゴシック" pitchFamily="32" charset="-128"/>
              <a:cs typeface="+mn-cs"/>
            </a:endParaRPr>
          </a:p>
        </p:txBody>
      </p:sp>
    </p:spTree>
    <p:extLst>
      <p:ext uri="{BB962C8B-B14F-4D97-AF65-F5344CB8AC3E}">
        <p14:creationId xmlns:p14="http://schemas.microsoft.com/office/powerpoint/2010/main" val="192935155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mj-lt"/>
          <a:ea typeface="+mj-ea"/>
          <a:cs typeface="+mj-cs"/>
        </a:defRPr>
      </a:lvl1pPr>
      <a:lvl2pPr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Garamond" pitchFamily="16" charset="0"/>
          <a:ea typeface="ＭＳ Ｐゴシック" pitchFamily="32" charset="-128"/>
        </a:defRPr>
      </a:lvl2pPr>
      <a:lvl3pPr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Garamond" pitchFamily="16" charset="0"/>
          <a:ea typeface="ＭＳ Ｐゴシック" pitchFamily="32" charset="-128"/>
        </a:defRPr>
      </a:lvl3pPr>
      <a:lvl4pPr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Garamond" pitchFamily="16" charset="0"/>
          <a:ea typeface="ＭＳ Ｐゴシック" pitchFamily="32" charset="-128"/>
        </a:defRPr>
      </a:lvl4pPr>
      <a:lvl5pPr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Garamond" pitchFamily="16" charset="0"/>
          <a:ea typeface="ＭＳ Ｐゴシック" pitchFamily="32" charset="-128"/>
        </a:defRPr>
      </a:lvl5pPr>
      <a:lvl6pPr marL="2514600" indent="-228600"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Garamond" pitchFamily="16" charset="0"/>
          <a:ea typeface="ＭＳ Ｐゴシック" pitchFamily="32" charset="-128"/>
        </a:defRPr>
      </a:lvl6pPr>
      <a:lvl7pPr marL="2971800" indent="-228600"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Garamond" pitchFamily="16" charset="0"/>
          <a:ea typeface="ＭＳ Ｐゴシック" pitchFamily="32" charset="-128"/>
        </a:defRPr>
      </a:lvl7pPr>
      <a:lvl8pPr marL="3429000" indent="-228600"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Garamond" pitchFamily="16" charset="0"/>
          <a:ea typeface="ＭＳ Ｐゴシック" pitchFamily="32" charset="-128"/>
        </a:defRPr>
      </a:lvl8pPr>
      <a:lvl9pPr marL="3886200" indent="-228600" algn="l" defTabSz="457200" rtl="0" eaLnBrk="0" fontAlgn="base" hangingPunct="0">
        <a:spcBef>
          <a:spcPct val="0"/>
        </a:spcBef>
        <a:spcAft>
          <a:spcPct val="0"/>
        </a:spcAft>
        <a:buClr>
          <a:srgbClr val="000000"/>
        </a:buClr>
        <a:buSzPct val="100000"/>
        <a:buFont typeface="Times New Roman" pitchFamily="16" charset="0"/>
        <a:defRPr sz="4200">
          <a:solidFill>
            <a:srgbClr val="003399"/>
          </a:solidFill>
          <a:latin typeface="Garamond" pitchFamily="16" charset="0"/>
          <a:ea typeface="ＭＳ Ｐゴシック" pitchFamily="32" charset="-128"/>
        </a:defRPr>
      </a:lvl9pPr>
    </p:titleStyle>
    <p:bodyStyle>
      <a:lvl1pPr marL="342900" indent="-342900" algn="l" defTabSz="457200" rtl="0" eaLnBrk="0" fontAlgn="base" hangingPunct="0">
        <a:spcBef>
          <a:spcPts val="750"/>
        </a:spcBef>
        <a:spcAft>
          <a:spcPct val="0"/>
        </a:spcAft>
        <a:buClr>
          <a:srgbClr val="000000"/>
        </a:buClr>
        <a:buSzPct val="100000"/>
        <a:buFont typeface="Times New Roman" pitchFamily="16" charset="0"/>
        <a:defRPr sz="3000">
          <a:solidFill>
            <a:srgbClr val="000000"/>
          </a:solidFill>
          <a:latin typeface="+mn-lt"/>
          <a:ea typeface="+mn-ea"/>
          <a:cs typeface="+mn-cs"/>
        </a:defRPr>
      </a:lvl1pPr>
      <a:lvl2pPr marL="742950" indent="-285750" algn="l" defTabSz="457200" rtl="0" eaLnBrk="0" fontAlgn="base" hangingPunct="0">
        <a:spcBef>
          <a:spcPts val="650"/>
        </a:spcBef>
        <a:spcAft>
          <a:spcPct val="0"/>
        </a:spcAft>
        <a:buClr>
          <a:srgbClr val="000000"/>
        </a:buClr>
        <a:buSzPct val="100000"/>
        <a:buFont typeface="Times New Roman" pitchFamily="16" charset="0"/>
        <a:defRPr sz="2600">
          <a:solidFill>
            <a:srgbClr val="000000"/>
          </a:solidFill>
          <a:latin typeface="+mn-lt"/>
          <a:ea typeface="+mn-ea"/>
        </a:defRPr>
      </a:lvl2pPr>
      <a:lvl3pPr marL="1143000" indent="-228600" algn="l" defTabSz="457200" rtl="0" eaLnBrk="0" fontAlgn="base" hangingPunct="0">
        <a:spcBef>
          <a:spcPts val="550"/>
        </a:spcBef>
        <a:spcAft>
          <a:spcPct val="0"/>
        </a:spcAft>
        <a:buClr>
          <a:srgbClr val="000000"/>
        </a:buClr>
        <a:buSzPct val="100000"/>
        <a:buFont typeface="Times New Roman" pitchFamily="16" charset="0"/>
        <a:defRPr sz="2200">
          <a:solidFill>
            <a:srgbClr val="000000"/>
          </a:solidFill>
          <a:latin typeface="+mn-lt"/>
          <a:ea typeface="+mn-ea"/>
        </a:defRPr>
      </a:lvl3pPr>
      <a:lvl4pPr marL="16002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4pPr>
      <a:lvl5pPr marL="20574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5pPr>
      <a:lvl6pPr marL="25146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57200"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4579"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988" name="Rectangle 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j-lt"/>
              </a:defRPr>
            </a:lvl1pPr>
          </a:lstStyle>
          <a:p>
            <a:pPr defTabSz="914400">
              <a:buClrTx/>
              <a:buSzTx/>
              <a:buFontTx/>
              <a:buNone/>
              <a:defRPr/>
            </a:pPr>
            <a:endParaRPr lang="en-US" altLang="en-US">
              <a:solidFill>
                <a:srgbClr val="000000"/>
              </a:solidFill>
              <a:ea typeface="+mn-ea"/>
              <a:cs typeface="+mn-cs"/>
            </a:endParaRPr>
          </a:p>
        </p:txBody>
      </p:sp>
      <p:sp>
        <p:nvSpPr>
          <p:cNvPr id="4198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j-lt"/>
              </a:defRPr>
            </a:lvl1pPr>
          </a:lstStyle>
          <a:p>
            <a:pPr defTabSz="914400">
              <a:buClrTx/>
              <a:buSzTx/>
              <a:buFontTx/>
              <a:buNone/>
              <a:defRPr/>
            </a:pPr>
            <a:endParaRPr lang="en-US" altLang="en-US">
              <a:solidFill>
                <a:srgbClr val="000000"/>
              </a:solidFill>
              <a:ea typeface="+mn-ea"/>
              <a:cs typeface="+mn-cs"/>
            </a:endParaRPr>
          </a:p>
        </p:txBody>
      </p:sp>
      <p:sp>
        <p:nvSpPr>
          <p:cNvPr id="41990" name="Rectangle 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mj-lt"/>
              </a:defRPr>
            </a:lvl1pPr>
          </a:lstStyle>
          <a:p>
            <a:pPr defTabSz="914400">
              <a:buClrTx/>
              <a:buSzTx/>
              <a:buFontTx/>
              <a:buNone/>
              <a:defRPr/>
            </a:pPr>
            <a:fld id="{9EED1730-DA0D-41FA-A5E3-12273CFA33AF}" type="slidenum">
              <a:rPr lang="en-US" altLang="en-US">
                <a:solidFill>
                  <a:srgbClr val="000000"/>
                </a:solidFill>
                <a:ea typeface="+mn-ea"/>
                <a:cs typeface="+mn-cs"/>
              </a:rPr>
              <a:pPr defTabSz="914400">
                <a:buClrTx/>
                <a:buSzTx/>
                <a:buFontTx/>
                <a:buNone/>
                <a:defRPr/>
              </a:pPr>
              <a:t>‹#›</a:t>
            </a:fld>
            <a:endParaRPr lang="en-US" altLang="en-US">
              <a:solidFill>
                <a:srgbClr val="000000"/>
              </a:solidFill>
              <a:ea typeface="+mn-ea"/>
              <a:cs typeface="+mn-cs"/>
            </a:endParaRPr>
          </a:p>
        </p:txBody>
      </p:sp>
      <p:sp>
        <p:nvSpPr>
          <p:cNvPr id="41991" name="Freeform 7"/>
          <p:cNvSpPr>
            <a:spLocks noChangeArrowheads="1"/>
          </p:cNvSpPr>
          <p:nvPr/>
        </p:nvSpPr>
        <p:spPr bwMode="auto">
          <a:xfrm>
            <a:off x="381000" y="228600"/>
            <a:ext cx="8229600" cy="6096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p:spPr>
        <p:txBody>
          <a:bodyPr/>
          <a:lstStyle/>
          <a:p>
            <a:pPr defTabSz="914400">
              <a:buClrTx/>
              <a:buSzTx/>
              <a:buFontTx/>
              <a:buNone/>
              <a:defRPr/>
            </a:pPr>
            <a:endParaRPr lang="en-US" sz="1800">
              <a:solidFill>
                <a:srgbClr val="000000"/>
              </a:solidFill>
              <a:ea typeface="+mn-ea"/>
              <a:cs typeface="+mn-cs"/>
            </a:endParaRPr>
          </a:p>
        </p:txBody>
      </p:sp>
      <p:sp>
        <p:nvSpPr>
          <p:cNvPr id="41992" name="Line 8"/>
          <p:cNvSpPr>
            <a:spLocks noChangeShapeType="1"/>
          </p:cNvSpPr>
          <p:nvPr/>
        </p:nvSpPr>
        <p:spPr bwMode="auto">
          <a:xfrm>
            <a:off x="457200" y="6172200"/>
            <a:ext cx="8229600" cy="0"/>
          </a:xfrm>
          <a:prstGeom prst="line">
            <a:avLst/>
          </a:prstGeom>
          <a:noFill/>
          <a:ln w="19050">
            <a:solidFill>
              <a:schemeClr val="accent1"/>
            </a:solidFill>
            <a:round/>
            <a:headEnd/>
            <a:tailEnd/>
          </a:ln>
          <a:effectLst/>
        </p:spPr>
        <p:txBody>
          <a:bodyPr/>
          <a:lstStyle/>
          <a:p>
            <a:pPr defTabSz="914400">
              <a:buClrTx/>
              <a:buSzTx/>
              <a:buFontTx/>
              <a:buNone/>
              <a:defRPr/>
            </a:pPr>
            <a:endParaRPr lang="en-US" sz="1800">
              <a:solidFill>
                <a:srgbClr val="000000"/>
              </a:solidFill>
              <a:ea typeface="+mn-ea"/>
              <a:cs typeface="+mn-cs"/>
            </a:endParaRPr>
          </a:p>
        </p:txBody>
      </p:sp>
    </p:spTree>
    <p:extLst>
      <p:ext uri="{BB962C8B-B14F-4D97-AF65-F5344CB8AC3E}">
        <p14:creationId xmlns:p14="http://schemas.microsoft.com/office/powerpoint/2010/main" val="341891220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Lst>
  <p:transition xmlns:p14="http://schemas.microsoft.com/office/powerpoint/2010/main" spd="slow">
    <p:fade/>
  </p:transition>
  <p:timing>
    <p:tnLst>
      <p:par>
        <p:cTn xmlns:p14="http://schemas.microsoft.com/office/powerpoint/2010/mai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Garamond" pitchFamily="18" charset="0"/>
        </a:defRPr>
      </a:lvl2pPr>
      <a:lvl3pPr algn="l" rtl="0" eaLnBrk="0" fontAlgn="base" hangingPunct="0">
        <a:spcBef>
          <a:spcPct val="0"/>
        </a:spcBef>
        <a:spcAft>
          <a:spcPct val="0"/>
        </a:spcAft>
        <a:defRPr sz="4200">
          <a:solidFill>
            <a:schemeClr val="tx2"/>
          </a:solidFill>
          <a:latin typeface="Garamond" pitchFamily="18" charset="0"/>
        </a:defRPr>
      </a:lvl3pPr>
      <a:lvl4pPr algn="l" rtl="0" eaLnBrk="0" fontAlgn="base" hangingPunct="0">
        <a:spcBef>
          <a:spcPct val="0"/>
        </a:spcBef>
        <a:spcAft>
          <a:spcPct val="0"/>
        </a:spcAft>
        <a:defRPr sz="4200">
          <a:solidFill>
            <a:schemeClr val="tx2"/>
          </a:solidFill>
          <a:latin typeface="Garamond" pitchFamily="18" charset="0"/>
        </a:defRPr>
      </a:lvl4pPr>
      <a:lvl5pPr algn="l" rtl="0" eaLnBrk="0" fontAlgn="base" hangingPunct="0">
        <a:spcBef>
          <a:spcPct val="0"/>
        </a:spcBef>
        <a:spcAft>
          <a:spcPct val="0"/>
        </a:spcAft>
        <a:defRPr sz="4200">
          <a:solidFill>
            <a:schemeClr val="tx2"/>
          </a:solidFill>
          <a:latin typeface="Garamond" pitchFamily="18" charset="0"/>
        </a:defRPr>
      </a:lvl5pPr>
      <a:lvl6pPr marL="457200" algn="l" rtl="0" fontAlgn="base">
        <a:spcBef>
          <a:spcPct val="0"/>
        </a:spcBef>
        <a:spcAft>
          <a:spcPct val="0"/>
        </a:spcAft>
        <a:defRPr sz="4200">
          <a:solidFill>
            <a:schemeClr val="tx2"/>
          </a:solidFill>
          <a:latin typeface="Garamond" pitchFamily="18" charset="0"/>
        </a:defRPr>
      </a:lvl6pPr>
      <a:lvl7pPr marL="914400" algn="l" rtl="0" fontAlgn="base">
        <a:spcBef>
          <a:spcPct val="0"/>
        </a:spcBef>
        <a:spcAft>
          <a:spcPct val="0"/>
        </a:spcAft>
        <a:defRPr sz="4200">
          <a:solidFill>
            <a:schemeClr val="tx2"/>
          </a:solidFill>
          <a:latin typeface="Garamond" pitchFamily="18" charset="0"/>
        </a:defRPr>
      </a:lvl7pPr>
      <a:lvl8pPr marL="1371600" algn="l" rtl="0" fontAlgn="base">
        <a:spcBef>
          <a:spcPct val="0"/>
        </a:spcBef>
        <a:spcAft>
          <a:spcPct val="0"/>
        </a:spcAft>
        <a:defRPr sz="4200">
          <a:solidFill>
            <a:schemeClr val="tx2"/>
          </a:solidFill>
          <a:latin typeface="Garamond" pitchFamily="18" charset="0"/>
        </a:defRPr>
      </a:lvl8pPr>
      <a:lvl9pPr marL="1828800" algn="l" rtl="0" fontAlgn="base">
        <a:spcBef>
          <a:spcPct val="0"/>
        </a:spcBef>
        <a:spcAft>
          <a:spcPct val="0"/>
        </a:spcAft>
        <a:defRPr sz="4200">
          <a:solidFill>
            <a:schemeClr val="tx2"/>
          </a:solidFill>
          <a:latin typeface="Garamond" pitchFamily="18" charset="0"/>
        </a:defRPr>
      </a:lvl9pPr>
    </p:titleStyle>
    <p:bodyStyle>
      <a:lvl1pPr marL="342900" indent="-342900" algn="l" rtl="0" eaLnBrk="0" fontAlgn="base" hangingPunct="0">
        <a:spcBef>
          <a:spcPct val="20000"/>
        </a:spcBef>
        <a:spcAft>
          <a:spcPct val="0"/>
        </a:spcAft>
        <a:buClr>
          <a:schemeClr val="accent1"/>
        </a:buClr>
        <a:buSzPct val="65000"/>
        <a:buFont typeface="Wingdings"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charset="2"/>
        <a:buChar char="q"/>
        <a:defRPr sz="2600">
          <a:solidFill>
            <a:schemeClr val="tx1"/>
          </a:solidFill>
          <a:latin typeface="+mn-lt"/>
        </a:defRPr>
      </a:lvl2pPr>
      <a:lvl3pPr marL="1022350" indent="-350838" algn="l" rtl="0" eaLnBrk="0" fontAlgn="base" hangingPunct="0">
        <a:spcBef>
          <a:spcPct val="20000"/>
        </a:spcBef>
        <a:spcAft>
          <a:spcPct val="0"/>
        </a:spcAft>
        <a:buClr>
          <a:schemeClr val="accent1"/>
        </a:buClr>
        <a:buSzPct val="65000"/>
        <a:buFont typeface="Wingdings" charset="2"/>
        <a:buChar char="n"/>
        <a:defRPr sz="2200">
          <a:solidFill>
            <a:schemeClr val="tx1"/>
          </a:solidFill>
          <a:latin typeface="+mn-lt"/>
        </a:defRPr>
      </a:lvl3pPr>
      <a:lvl4pPr marL="1339850" indent="-315913" algn="l" rtl="0" eaLnBrk="0" fontAlgn="base" hangingPunct="0">
        <a:spcBef>
          <a:spcPct val="20000"/>
        </a:spcBef>
        <a:spcAft>
          <a:spcPct val="0"/>
        </a:spcAft>
        <a:buClr>
          <a:schemeClr val="accent2"/>
        </a:buClr>
        <a:buSzPct val="70000"/>
        <a:buFont typeface="Wingdings"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chart" Target="../charts/char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chart" Target="../charts/char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0.xml"/><Relationship Id="rId3" Type="http://schemas.openxmlformats.org/officeDocument/2006/relationships/image" Target="../media/image5.em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1.xml"/><Relationship Id="rId4" Type="http://schemas.openxmlformats.org/officeDocument/2006/relationships/oleObject" Target="../embeddings/oleObject1.bin"/><Relationship Id="rId5" Type="http://schemas.openxmlformats.org/officeDocument/2006/relationships/image" Target="../media/image6.emf"/><Relationship Id="rId1" Type="http://schemas.openxmlformats.org/officeDocument/2006/relationships/vmlDrawing" Target="../drawings/vmlDrawing1.vml"/><Relationship Id="rId2"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2.xml"/><Relationship Id="rId3"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4" Type="http://schemas.openxmlformats.org/officeDocument/2006/relationships/oleObject" Target="../embeddings/oleObject2.bin"/><Relationship Id="rId5" Type="http://schemas.openxmlformats.org/officeDocument/2006/relationships/image" Target="../media/image8.emf"/><Relationship Id="rId1" Type="http://schemas.openxmlformats.org/officeDocument/2006/relationships/vmlDrawing" Target="../drawings/vmlDrawing2.vml"/><Relationship Id="rId2"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4.xml"/><Relationship Id="rId3"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4" Type="http://schemas.openxmlformats.org/officeDocument/2006/relationships/oleObject" Target="../embeddings/oleObject3.bin"/><Relationship Id="rId5" Type="http://schemas.openxmlformats.org/officeDocument/2006/relationships/image" Target="../media/image10.emf"/><Relationship Id="rId1" Type="http://schemas.openxmlformats.org/officeDocument/2006/relationships/vmlDrawing" Target="../drawings/vmlDrawing3.vml"/><Relationship Id="rId2"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6.xml"/><Relationship Id="rId3" Type="http://schemas.openxmlformats.org/officeDocument/2006/relationships/image" Target="../media/image1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12.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13.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14.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15.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3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3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3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4.bin"/><Relationship Id="rId4" Type="http://schemas.openxmlformats.org/officeDocument/2006/relationships/image" Target="../media/image16.emf"/><Relationship Id="rId1" Type="http://schemas.openxmlformats.org/officeDocument/2006/relationships/vmlDrawing" Target="../drawings/vmlDrawing4.vml"/><Relationship Id="rId2" Type="http://schemas.openxmlformats.org/officeDocument/2006/relationships/slideLayout" Target="../slideLayouts/slideLayout4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17.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 Id="rId3"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ext Box 1"/>
          <p:cNvSpPr txBox="1">
            <a:spLocks noChangeArrowheads="1"/>
          </p:cNvSpPr>
          <p:nvPr/>
        </p:nvSpPr>
        <p:spPr bwMode="auto">
          <a:xfrm>
            <a:off x="858304" y="1524000"/>
            <a:ext cx="8214309" cy="190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r>
              <a:rPr lang="en-US" sz="3200" i="1" dirty="0">
                <a:solidFill>
                  <a:srgbClr val="0033CC"/>
                </a:solidFill>
                <a:latin typeface="Garamond" charset="0"/>
              </a:rPr>
              <a:t>“Meeting the need for high-level language Professionals: NSEP, The Language Flagship Model and Lessons and Challenges for Language Acquisition and Assessment at the Advanced and </a:t>
            </a:r>
            <a:r>
              <a:rPr lang="en-US" sz="3200" i="1" dirty="0" smtClean="0">
                <a:solidFill>
                  <a:srgbClr val="0033CC"/>
                </a:solidFill>
                <a:latin typeface="Garamond" charset="0"/>
              </a:rPr>
              <a:t>Superior </a:t>
            </a:r>
            <a:r>
              <a:rPr lang="en-US" sz="3200" i="1" dirty="0">
                <a:solidFill>
                  <a:srgbClr val="0033CC"/>
                </a:solidFill>
                <a:latin typeface="Garamond" charset="0"/>
              </a:rPr>
              <a:t>Levels (ILR 2-3) </a:t>
            </a:r>
            <a:r>
              <a:rPr lang="en-US" sz="3200" i="1" dirty="0" smtClean="0">
                <a:solidFill>
                  <a:srgbClr val="0033CC"/>
                </a:solidFill>
                <a:latin typeface="Garamond" charset="0"/>
              </a:rPr>
              <a:t>Program”</a:t>
            </a:r>
            <a:endParaRPr lang="en-US" sz="3200" i="1" dirty="0">
              <a:solidFill>
                <a:srgbClr val="0033CC"/>
              </a:solidFill>
              <a:latin typeface="Garamond"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6097588"/>
            <a:ext cx="8915400" cy="7604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5123" name="Text Box 3"/>
          <p:cNvSpPr txBox="1">
            <a:spLocks noChangeArrowheads="1"/>
          </p:cNvSpPr>
          <p:nvPr/>
        </p:nvSpPr>
        <p:spPr bwMode="auto">
          <a:xfrm>
            <a:off x="5029200" y="3886200"/>
            <a:ext cx="4343400" cy="1752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nSpc>
                <a:spcPct val="90000"/>
              </a:lnSpc>
              <a:spcBef>
                <a:spcPts val="500"/>
              </a:spcBef>
            </a:pPr>
            <a:endParaRPr lang="en-US" sz="1700" dirty="0">
              <a:solidFill>
                <a:srgbClr val="000000"/>
              </a:solidFill>
            </a:endParaRPr>
          </a:p>
          <a:p>
            <a:pPr>
              <a:lnSpc>
                <a:spcPct val="90000"/>
              </a:lnSpc>
              <a:spcBef>
                <a:spcPts val="500"/>
              </a:spcBef>
            </a:pPr>
            <a:r>
              <a:rPr lang="en-US" sz="2000" b="1" dirty="0">
                <a:solidFill>
                  <a:srgbClr val="000000"/>
                </a:solidFill>
                <a:latin typeface="Garamond" charset="0"/>
              </a:rPr>
              <a:t>Dr. Dan E. Davidson</a:t>
            </a:r>
          </a:p>
          <a:p>
            <a:pPr>
              <a:lnSpc>
                <a:spcPct val="90000"/>
              </a:lnSpc>
              <a:spcBef>
                <a:spcPts val="500"/>
              </a:spcBef>
            </a:pPr>
            <a:r>
              <a:rPr lang="en-US" sz="1700" dirty="0">
                <a:solidFill>
                  <a:srgbClr val="000000"/>
                </a:solidFill>
                <a:latin typeface="Garamond" charset="0"/>
              </a:rPr>
              <a:t>President, American Councils for </a:t>
            </a:r>
          </a:p>
          <a:p>
            <a:pPr>
              <a:lnSpc>
                <a:spcPct val="90000"/>
              </a:lnSpc>
              <a:spcBef>
                <a:spcPts val="500"/>
              </a:spcBef>
            </a:pPr>
            <a:r>
              <a:rPr lang="en-US" sz="1700" dirty="0">
                <a:solidFill>
                  <a:srgbClr val="000000"/>
                </a:solidFill>
                <a:latin typeface="Garamond" charset="0"/>
              </a:rPr>
              <a:t>International Education: ACTR/ACCELS</a:t>
            </a:r>
          </a:p>
          <a:p>
            <a:pPr>
              <a:lnSpc>
                <a:spcPct val="90000"/>
              </a:lnSpc>
              <a:spcBef>
                <a:spcPts val="500"/>
              </a:spcBef>
            </a:pPr>
            <a:r>
              <a:rPr lang="en-US" sz="1700" dirty="0">
                <a:solidFill>
                  <a:srgbClr val="000000"/>
                </a:solidFill>
                <a:latin typeface="Garamond" charset="0"/>
              </a:rPr>
              <a:t>Professor of Russian and </a:t>
            </a:r>
          </a:p>
          <a:p>
            <a:pPr>
              <a:lnSpc>
                <a:spcPct val="90000"/>
              </a:lnSpc>
              <a:spcBef>
                <a:spcPts val="500"/>
              </a:spcBef>
            </a:pPr>
            <a:r>
              <a:rPr lang="en-US" sz="1700" dirty="0">
                <a:solidFill>
                  <a:srgbClr val="000000"/>
                </a:solidFill>
                <a:latin typeface="Garamond" charset="0"/>
              </a:rPr>
              <a:t>Second Language Acquisition, </a:t>
            </a:r>
          </a:p>
          <a:p>
            <a:pPr>
              <a:lnSpc>
                <a:spcPct val="90000"/>
              </a:lnSpc>
              <a:spcBef>
                <a:spcPts val="500"/>
              </a:spcBef>
            </a:pPr>
            <a:r>
              <a:rPr lang="en-US" sz="1700" dirty="0">
                <a:solidFill>
                  <a:srgbClr val="000000"/>
                </a:solidFill>
                <a:latin typeface="Garamond" charset="0"/>
              </a:rPr>
              <a:t>Bryn Mawr College</a:t>
            </a:r>
          </a:p>
        </p:txBody>
      </p:sp>
      <p:sp>
        <p:nvSpPr>
          <p:cNvPr id="5124" name="Text Box 4"/>
          <p:cNvSpPr txBox="1">
            <a:spLocks noChangeArrowheads="1"/>
          </p:cNvSpPr>
          <p:nvPr/>
        </p:nvSpPr>
        <p:spPr bwMode="auto">
          <a:xfrm>
            <a:off x="365709" y="99461"/>
            <a:ext cx="8458200" cy="1219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ctr">
              <a:lnSpc>
                <a:spcPct val="90000"/>
              </a:lnSpc>
              <a:spcBef>
                <a:spcPts val="500"/>
              </a:spcBef>
            </a:pPr>
            <a:r>
              <a:rPr lang="en-US" b="1" dirty="0" smtClean="0">
                <a:solidFill>
                  <a:srgbClr val="000000"/>
                </a:solidFill>
                <a:latin typeface="Garamond" charset="0"/>
              </a:rPr>
              <a:t>2012 Meeting of the ILR </a:t>
            </a:r>
          </a:p>
          <a:p>
            <a:pPr algn="ctr">
              <a:lnSpc>
                <a:spcPct val="90000"/>
              </a:lnSpc>
              <a:spcBef>
                <a:spcPts val="500"/>
              </a:spcBef>
            </a:pPr>
            <a:r>
              <a:rPr lang="en-US" b="1" dirty="0" smtClean="0">
                <a:solidFill>
                  <a:srgbClr val="000000"/>
                </a:solidFill>
                <a:latin typeface="Garamond" charset="0"/>
              </a:rPr>
              <a:t>Plenary Session </a:t>
            </a:r>
          </a:p>
          <a:p>
            <a:pPr algn="ctr">
              <a:lnSpc>
                <a:spcPct val="90000"/>
              </a:lnSpc>
              <a:spcBef>
                <a:spcPts val="500"/>
              </a:spcBef>
            </a:pPr>
            <a:r>
              <a:rPr lang="en-US" b="1" dirty="0" smtClean="0">
                <a:solidFill>
                  <a:srgbClr val="000000"/>
                </a:solidFill>
                <a:latin typeface="Garamond" charset="0"/>
              </a:rPr>
              <a:t>February 10, </a:t>
            </a:r>
            <a:r>
              <a:rPr lang="en-US" b="1" dirty="0">
                <a:solidFill>
                  <a:srgbClr val="000000"/>
                </a:solidFill>
                <a:latin typeface="Garamond" charset="0"/>
              </a:rPr>
              <a:t>2012</a:t>
            </a:r>
          </a:p>
        </p:txBody>
      </p:sp>
    </p:spTree>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Text Box 1"/>
          <p:cNvSpPr txBox="1">
            <a:spLocks noChangeArrowheads="1"/>
          </p:cNvSpPr>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6146" name="Text Box 2"/>
          <p:cNvSpPr txBox="1">
            <a:spLocks noChangeArrowheads="1"/>
          </p:cNvSpPr>
          <p:nvPr/>
        </p:nvSpPr>
        <p:spPr bwMode="auto">
          <a:xfrm>
            <a:off x="533400" y="381000"/>
            <a:ext cx="8458200"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nSpc>
                <a:spcPct val="90000"/>
              </a:lnSpc>
              <a:spcBef>
                <a:spcPts val="475"/>
              </a:spcBef>
            </a:pPr>
            <a:endParaRPr lang="en-US" sz="1900" b="1" dirty="0">
              <a:solidFill>
                <a:srgbClr val="000000"/>
              </a:solidFill>
              <a:latin typeface="Garamond" charset="0"/>
            </a:endParaRPr>
          </a:p>
          <a:p>
            <a:pPr>
              <a:lnSpc>
                <a:spcPct val="90000"/>
              </a:lnSpc>
              <a:spcBef>
                <a:spcPts val="475"/>
              </a:spcBef>
            </a:pPr>
            <a:r>
              <a:rPr lang="en-US" sz="1900" b="1" dirty="0">
                <a:solidFill>
                  <a:srgbClr val="000000"/>
                </a:solidFill>
                <a:latin typeface="Garamond" charset="0"/>
              </a:rPr>
              <a:t> </a:t>
            </a:r>
            <a:r>
              <a:rPr lang="en-US" sz="1900" dirty="0">
                <a:solidFill>
                  <a:srgbClr val="000000"/>
                </a:solidFill>
                <a:latin typeface="Garamond" charset="0"/>
              </a:rPr>
              <a:t>The L-2 Learner “strives to speak, write, and understand those who use a  different semiotic system, … to predict text from context, and context from text.”  Besides everyday conversation, these social processes include the production and critical interpretation of cultural values, attitudes, and beliefs.”   </a:t>
            </a:r>
          </a:p>
          <a:p>
            <a:pPr>
              <a:lnSpc>
                <a:spcPct val="90000"/>
              </a:lnSpc>
              <a:spcBef>
                <a:spcPts val="475"/>
              </a:spcBef>
            </a:pPr>
            <a:r>
              <a:rPr lang="en-US" sz="1900" i="1" dirty="0" err="1" smtClean="0">
                <a:solidFill>
                  <a:srgbClr val="000000"/>
                </a:solidFill>
                <a:latin typeface="Garamond" charset="0"/>
              </a:rPr>
              <a:t>Kramsch</a:t>
            </a:r>
            <a:r>
              <a:rPr lang="en-US" sz="1900" i="1" dirty="0">
                <a:solidFill>
                  <a:srgbClr val="000000"/>
                </a:solidFill>
                <a:latin typeface="Garamond" charset="0"/>
              </a:rPr>
              <a:t>, 2002</a:t>
            </a:r>
          </a:p>
          <a:p>
            <a:pPr>
              <a:lnSpc>
                <a:spcPct val="90000"/>
              </a:lnSpc>
              <a:spcBef>
                <a:spcPts val="475"/>
              </a:spcBef>
            </a:pPr>
            <a:endParaRPr lang="en-US" sz="1900" dirty="0">
              <a:solidFill>
                <a:srgbClr val="000000"/>
              </a:solidFill>
              <a:latin typeface="Garamond" charset="0"/>
            </a:endParaRPr>
          </a:p>
          <a:p>
            <a:pPr>
              <a:lnSpc>
                <a:spcPct val="90000"/>
              </a:lnSpc>
              <a:spcBef>
                <a:spcPts val="475"/>
              </a:spcBef>
            </a:pPr>
            <a:r>
              <a:rPr lang="en-US" sz="1900" dirty="0">
                <a:solidFill>
                  <a:srgbClr val="000000"/>
                </a:solidFill>
                <a:latin typeface="Garamond" charset="0"/>
              </a:rPr>
              <a:t>“Dialogism applies to individual words and utterances, but also to the language system as a whole, which is embedded with the products of a continuing generalized collective dialog with “other” users of the language.  To know a language, you must also “know” the general collective dialog.”  A word is always half someone else’s.  It has to be populated, adjusted, before it is yours.  Words carry the scent of other voices.”</a:t>
            </a:r>
          </a:p>
          <a:p>
            <a:pPr>
              <a:lnSpc>
                <a:spcPct val="90000"/>
              </a:lnSpc>
              <a:spcBef>
                <a:spcPts val="475"/>
              </a:spcBef>
            </a:pPr>
            <a:r>
              <a:rPr lang="en-US" sz="1900" i="1" dirty="0" err="1" smtClean="0">
                <a:solidFill>
                  <a:srgbClr val="000000"/>
                </a:solidFill>
                <a:latin typeface="Garamond" charset="0"/>
              </a:rPr>
              <a:t>Jakob</a:t>
            </a:r>
            <a:r>
              <a:rPr lang="en-US" sz="1900" i="1" dirty="0" smtClean="0">
                <a:solidFill>
                  <a:srgbClr val="000000"/>
                </a:solidFill>
                <a:latin typeface="Garamond" charset="0"/>
              </a:rPr>
              <a:t> </a:t>
            </a:r>
            <a:r>
              <a:rPr lang="en-US" sz="1900" i="1" dirty="0" err="1">
                <a:solidFill>
                  <a:srgbClr val="000000"/>
                </a:solidFill>
                <a:latin typeface="Garamond" charset="0"/>
              </a:rPr>
              <a:t>Shpet</a:t>
            </a:r>
            <a:r>
              <a:rPr lang="en-US" sz="1900" i="1" dirty="0">
                <a:solidFill>
                  <a:srgbClr val="000000"/>
                </a:solidFill>
                <a:latin typeface="Garamond" charset="0"/>
              </a:rPr>
              <a:t>, Inner Form of the Word, 1927</a:t>
            </a:r>
          </a:p>
          <a:p>
            <a:pPr>
              <a:lnSpc>
                <a:spcPct val="90000"/>
              </a:lnSpc>
              <a:spcBef>
                <a:spcPts val="475"/>
              </a:spcBef>
            </a:pPr>
            <a:endParaRPr lang="en-US" sz="1900" dirty="0">
              <a:solidFill>
                <a:srgbClr val="000000"/>
              </a:solidFill>
              <a:latin typeface="Garamond" charset="0"/>
            </a:endParaRPr>
          </a:p>
          <a:p>
            <a:pPr>
              <a:lnSpc>
                <a:spcPct val="90000"/>
              </a:lnSpc>
              <a:spcBef>
                <a:spcPts val="475"/>
              </a:spcBef>
            </a:pPr>
            <a:r>
              <a:rPr lang="en-US" sz="1900" dirty="0">
                <a:solidFill>
                  <a:srgbClr val="000000"/>
                </a:solidFill>
                <a:latin typeface="Garamond" charset="0"/>
              </a:rPr>
              <a:t>“Much of what we loosely refer to as a word’s connotations may in fact be the stylistic aura resulting from the word’s usual generic context.  Typical contexts seem to “adhere to words.”   </a:t>
            </a:r>
            <a:endParaRPr lang="en-US" sz="1900" dirty="0" smtClean="0">
              <a:solidFill>
                <a:srgbClr val="000000"/>
              </a:solidFill>
              <a:latin typeface="Garamond" charset="0"/>
            </a:endParaRPr>
          </a:p>
          <a:p>
            <a:pPr>
              <a:lnSpc>
                <a:spcPct val="90000"/>
              </a:lnSpc>
              <a:spcBef>
                <a:spcPts val="475"/>
              </a:spcBef>
            </a:pPr>
            <a:r>
              <a:rPr lang="en-US" sz="1900" i="1" dirty="0" err="1" smtClean="0">
                <a:solidFill>
                  <a:srgbClr val="000000"/>
                </a:solidFill>
                <a:latin typeface="Garamond" charset="0"/>
              </a:rPr>
              <a:t>Bakhtin</a:t>
            </a:r>
            <a:r>
              <a:rPr lang="en-US" sz="1900" i="1" dirty="0">
                <a:solidFill>
                  <a:srgbClr val="000000"/>
                </a:solidFill>
                <a:latin typeface="Garamond" charset="0"/>
              </a:rPr>
              <a:t>, </a:t>
            </a:r>
            <a:r>
              <a:rPr lang="en-US" sz="1900" i="1" dirty="0" err="1">
                <a:solidFill>
                  <a:srgbClr val="000000"/>
                </a:solidFill>
                <a:latin typeface="Garamond" charset="0"/>
              </a:rPr>
              <a:t>SG</a:t>
            </a:r>
            <a:r>
              <a:rPr lang="en-US" sz="1900" i="1" dirty="0">
                <a:solidFill>
                  <a:srgbClr val="000000"/>
                </a:solidFill>
                <a:latin typeface="Garamond" charset="0"/>
              </a:rPr>
              <a:t>, 87, 1979.  </a:t>
            </a:r>
          </a:p>
          <a:p>
            <a:pPr>
              <a:lnSpc>
                <a:spcPct val="90000"/>
              </a:lnSpc>
              <a:spcBef>
                <a:spcPts val="475"/>
              </a:spcBef>
            </a:pPr>
            <a:endParaRPr lang="en-US" sz="1900" b="1" dirty="0">
              <a:solidFill>
                <a:srgbClr val="000000"/>
              </a:solidFill>
              <a:latin typeface="Times New Roman" charset="0"/>
            </a:endParaRPr>
          </a:p>
          <a:p>
            <a:pPr>
              <a:lnSpc>
                <a:spcPct val="90000"/>
              </a:lnSpc>
              <a:spcBef>
                <a:spcPts val="475"/>
              </a:spcBef>
            </a:pPr>
            <a:endParaRPr lang="en-US" sz="1900" dirty="0">
              <a:solidFill>
                <a:srgbClr val="000000"/>
              </a:solidFill>
            </a:endParaRPr>
          </a:p>
          <a:p>
            <a:pPr>
              <a:lnSpc>
                <a:spcPct val="90000"/>
              </a:lnSpc>
              <a:spcBef>
                <a:spcPts val="475"/>
              </a:spcBef>
            </a:pPr>
            <a:endParaRPr lang="en-US" sz="1900" dirty="0">
              <a:solidFill>
                <a:srgbClr val="000000"/>
              </a:solidFill>
            </a:endParaRPr>
          </a:p>
        </p:txBody>
      </p:sp>
    </p:spTree>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457200" y="47324"/>
            <a:ext cx="8229600"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170" name="Text Box 2"/>
          <p:cNvSpPr txBox="1">
            <a:spLocks noChangeArrowheads="1"/>
          </p:cNvSpPr>
          <p:nvPr/>
        </p:nvSpPr>
        <p:spPr bwMode="auto">
          <a:xfrm>
            <a:off x="533400" y="357739"/>
            <a:ext cx="8229600"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endParaRPr lang="en-US" sz="1900" dirty="0">
              <a:solidFill>
                <a:srgbClr val="000000"/>
              </a:solidFill>
              <a:latin typeface="Garamond" charset="0"/>
            </a:endParaRPr>
          </a:p>
          <a:p>
            <a:r>
              <a:rPr lang="en-US" sz="1900" dirty="0">
                <a:solidFill>
                  <a:srgbClr val="000000"/>
                </a:solidFill>
                <a:latin typeface="Garamond" charset="0"/>
              </a:rPr>
              <a:t> </a:t>
            </a:r>
            <a:r>
              <a:rPr lang="en-US" sz="1900" dirty="0" smtClean="0">
                <a:solidFill>
                  <a:srgbClr val="000000"/>
                </a:solidFill>
                <a:latin typeface="Garamond" charset="0"/>
              </a:rPr>
              <a:t>Study abroad research</a:t>
            </a:r>
            <a:r>
              <a:rPr lang="en-US" sz="1900" dirty="0">
                <a:solidFill>
                  <a:srgbClr val="000000"/>
                </a:solidFill>
                <a:latin typeface="Garamond" charset="0"/>
              </a:rPr>
              <a:t>, like SA itself, focuses simultaneously on linguistic as well as </a:t>
            </a:r>
            <a:r>
              <a:rPr lang="en-US" sz="1900" dirty="0" smtClean="0">
                <a:solidFill>
                  <a:srgbClr val="000000"/>
                </a:solidFill>
                <a:latin typeface="Garamond" charset="0"/>
              </a:rPr>
              <a:t>intercultural </a:t>
            </a:r>
            <a:r>
              <a:rPr lang="en-US" sz="1900" dirty="0">
                <a:solidFill>
                  <a:srgbClr val="000000"/>
                </a:solidFill>
                <a:latin typeface="Garamond" charset="0"/>
              </a:rPr>
              <a:t>communicative competence</a:t>
            </a:r>
            <a:r>
              <a:rPr lang="en-US" sz="1900" dirty="0" smtClean="0">
                <a:solidFill>
                  <a:srgbClr val="000000"/>
                </a:solidFill>
                <a:latin typeface="Garamond" charset="0"/>
              </a:rPr>
              <a:t>, </a:t>
            </a:r>
            <a:r>
              <a:rPr lang="en-US" sz="1900" dirty="0">
                <a:solidFill>
                  <a:srgbClr val="000000"/>
                </a:solidFill>
                <a:latin typeface="Garamond" charset="0"/>
              </a:rPr>
              <a:t>as </a:t>
            </a:r>
            <a:r>
              <a:rPr lang="en-US" sz="1900" dirty="0" smtClean="0">
                <a:solidFill>
                  <a:srgbClr val="000000"/>
                </a:solidFill>
                <a:latin typeface="Garamond" charset="0"/>
              </a:rPr>
              <a:t>can arise naturally in a wide range of formal and informal </a:t>
            </a:r>
            <a:r>
              <a:rPr lang="en-US" sz="1900" i="1" dirty="0" smtClean="0">
                <a:solidFill>
                  <a:srgbClr val="000000"/>
                </a:solidFill>
                <a:latin typeface="Garamond" charset="0"/>
              </a:rPr>
              <a:t>social interactions in the overseas immersion setting.</a:t>
            </a:r>
            <a:endParaRPr lang="en-US" sz="1900" dirty="0">
              <a:solidFill>
                <a:srgbClr val="000000"/>
              </a:solidFill>
              <a:latin typeface="Garamond" charset="0"/>
            </a:endParaRPr>
          </a:p>
          <a:p>
            <a:endParaRPr lang="en-US" sz="1900" dirty="0">
              <a:solidFill>
                <a:srgbClr val="000000"/>
              </a:solidFill>
              <a:latin typeface="Garamond" charset="0"/>
            </a:endParaRPr>
          </a:p>
          <a:p>
            <a:r>
              <a:rPr lang="en-US" sz="1900" dirty="0" smtClean="0">
                <a:solidFill>
                  <a:srgbClr val="000000"/>
                </a:solidFill>
                <a:latin typeface="Garamond" charset="0"/>
              </a:rPr>
              <a:t>Today’s presentation reports on Arabic and Russian Flagship program outcomes, as well as providing information on the overall system of interventions that are in place to support year-long overseas immersion, where students</a:t>
            </a:r>
            <a:endParaRPr lang="en-US" sz="1900" dirty="0">
              <a:solidFill>
                <a:srgbClr val="000000"/>
              </a:solidFill>
              <a:latin typeface="Garamond" charset="0"/>
            </a:endParaRPr>
          </a:p>
          <a:p>
            <a:endParaRPr lang="en-US" sz="1900" dirty="0">
              <a:solidFill>
                <a:srgbClr val="000000"/>
              </a:solidFill>
              <a:latin typeface="Garamond" charset="0"/>
            </a:endParaRPr>
          </a:p>
          <a:p>
            <a:pPr marL="342900" indent="-342900">
              <a:buFont typeface="Arial" pitchFamily="34" charset="0"/>
              <a:buChar char="•"/>
            </a:pPr>
            <a:r>
              <a:rPr lang="en-US" sz="1900" dirty="0" smtClean="0">
                <a:solidFill>
                  <a:srgbClr val="000000"/>
                </a:solidFill>
                <a:latin typeface="Garamond" charset="0"/>
              </a:rPr>
              <a:t>make </a:t>
            </a:r>
            <a:r>
              <a:rPr lang="en-US" sz="1900" dirty="0">
                <a:solidFill>
                  <a:srgbClr val="000000"/>
                </a:solidFill>
                <a:latin typeface="Garamond" charset="0"/>
              </a:rPr>
              <a:t>choices based on contexts that have real consequences</a:t>
            </a:r>
          </a:p>
          <a:p>
            <a:pPr marL="342900" indent="-342900">
              <a:buFont typeface="Arial" pitchFamily="34" charset="0"/>
              <a:buChar char="•"/>
            </a:pPr>
            <a:r>
              <a:rPr lang="en-US" sz="1900" dirty="0" smtClean="0">
                <a:solidFill>
                  <a:srgbClr val="000000"/>
                </a:solidFill>
                <a:latin typeface="Garamond" charset="0"/>
              </a:rPr>
              <a:t>produce </a:t>
            </a:r>
            <a:r>
              <a:rPr lang="en-US" sz="1900" dirty="0">
                <a:solidFill>
                  <a:srgbClr val="000000"/>
                </a:solidFill>
                <a:latin typeface="Garamond" charset="0"/>
              </a:rPr>
              <a:t>meaning with words (requesting, apologizing, thanking, etc.);</a:t>
            </a:r>
          </a:p>
          <a:p>
            <a:pPr marL="565150" indent="3175">
              <a:buFont typeface="Wingdings" pitchFamily="2" charset="2"/>
              <a:buChar char="§"/>
            </a:pPr>
            <a:r>
              <a:rPr lang="en-US" sz="1900" dirty="0" smtClean="0">
                <a:solidFill>
                  <a:srgbClr val="000000"/>
                </a:solidFill>
                <a:latin typeface="Garamond" charset="0"/>
              </a:rPr>
              <a:t> interpret </a:t>
            </a:r>
            <a:r>
              <a:rPr lang="en-US" sz="1900" dirty="0">
                <a:solidFill>
                  <a:srgbClr val="000000"/>
                </a:solidFill>
                <a:latin typeface="Garamond" charset="0"/>
              </a:rPr>
              <a:t>situations requiring these speech acts;</a:t>
            </a:r>
          </a:p>
          <a:p>
            <a:pPr marL="565150" indent="3175">
              <a:buFont typeface="Wingdings" pitchFamily="2" charset="2"/>
              <a:buChar char="§"/>
            </a:pPr>
            <a:r>
              <a:rPr lang="en-US" sz="1900" dirty="0" smtClean="0">
                <a:solidFill>
                  <a:srgbClr val="000000"/>
                </a:solidFill>
                <a:latin typeface="Garamond" charset="0"/>
              </a:rPr>
              <a:t> monitor </a:t>
            </a:r>
            <a:r>
              <a:rPr lang="en-US" sz="1900" dirty="0">
                <a:solidFill>
                  <a:srgbClr val="000000"/>
                </a:solidFill>
                <a:latin typeface="Garamond" charset="0"/>
              </a:rPr>
              <a:t>the appropriateness of their utterances (e.g., for register)</a:t>
            </a:r>
          </a:p>
          <a:p>
            <a:pPr marL="565150" indent="3175">
              <a:buFont typeface="Wingdings" pitchFamily="2" charset="2"/>
              <a:buChar char="§"/>
            </a:pPr>
            <a:r>
              <a:rPr lang="en-US" sz="1900" dirty="0" smtClean="0">
                <a:solidFill>
                  <a:srgbClr val="000000"/>
                </a:solidFill>
                <a:latin typeface="Garamond" charset="0"/>
              </a:rPr>
              <a:t> repair </a:t>
            </a:r>
            <a:r>
              <a:rPr lang="en-US" sz="1900" dirty="0">
                <a:solidFill>
                  <a:srgbClr val="000000"/>
                </a:solidFill>
                <a:latin typeface="Garamond" charset="0"/>
              </a:rPr>
              <a:t>their utterances, as needed;</a:t>
            </a:r>
          </a:p>
          <a:p>
            <a:endParaRPr lang="en-US" sz="1900" dirty="0">
              <a:solidFill>
                <a:srgbClr val="000000"/>
              </a:solidFill>
              <a:latin typeface="Garamond" charset="0"/>
            </a:endParaRPr>
          </a:p>
          <a:p>
            <a:pPr>
              <a:buClrTx/>
              <a:buSzTx/>
              <a:buFontTx/>
              <a:buNone/>
            </a:pPr>
            <a:r>
              <a:rPr lang="en-US" sz="1900" dirty="0" smtClean="0">
                <a:solidFill>
                  <a:srgbClr val="000000"/>
                </a:solidFill>
                <a:latin typeface="Garamond" charset="0"/>
              </a:rPr>
              <a:t>Learners </a:t>
            </a:r>
            <a:r>
              <a:rPr lang="en-US" sz="1900" dirty="0">
                <a:solidFill>
                  <a:srgbClr val="000000"/>
                </a:solidFill>
                <a:latin typeface="Garamond" charset="0"/>
              </a:rPr>
              <a:t>need </a:t>
            </a:r>
            <a:r>
              <a:rPr lang="en-US" sz="1900" i="1" dirty="0">
                <a:solidFill>
                  <a:srgbClr val="000000"/>
                </a:solidFill>
                <a:latin typeface="Garamond" charset="0"/>
              </a:rPr>
              <a:t>guidance</a:t>
            </a:r>
            <a:r>
              <a:rPr lang="en-US" sz="1900" dirty="0">
                <a:solidFill>
                  <a:srgbClr val="000000"/>
                </a:solidFill>
                <a:latin typeface="Garamond" charset="0"/>
              </a:rPr>
              <a:t> in all of the </a:t>
            </a:r>
            <a:r>
              <a:rPr lang="en-US" sz="1900" dirty="0" smtClean="0">
                <a:solidFill>
                  <a:srgbClr val="000000"/>
                </a:solidFill>
                <a:latin typeface="Garamond" charset="0"/>
              </a:rPr>
              <a:t>above.  As John Carroll (1963) and Ray Clifford (2012) have pointed out, time-on-task is a key variable, if not the principal variable, in adult instructed SLA.  </a:t>
            </a:r>
            <a:endParaRPr lang="en-US" sz="1900" dirty="0">
              <a:solidFill>
                <a:srgbClr val="000000"/>
              </a:solidFill>
              <a:latin typeface="Garamond" charset="0"/>
            </a:endParaRPr>
          </a:p>
          <a:p>
            <a:pPr>
              <a:buClrTx/>
              <a:buSzTx/>
              <a:buFontTx/>
              <a:buNone/>
            </a:pPr>
            <a:endParaRPr lang="en-US" sz="1900" b="1" dirty="0">
              <a:solidFill>
                <a:srgbClr val="000000"/>
              </a:solidFill>
              <a:latin typeface="Garamond" charset="0"/>
            </a:endParaRPr>
          </a:p>
          <a:p>
            <a:pPr>
              <a:lnSpc>
                <a:spcPct val="90000"/>
              </a:lnSpc>
              <a:spcBef>
                <a:spcPts val="475"/>
              </a:spcBef>
              <a:buClrTx/>
              <a:buSzTx/>
              <a:buFontTx/>
              <a:buNone/>
            </a:pPr>
            <a:r>
              <a:rPr lang="en-US" sz="1900" b="1" dirty="0">
                <a:solidFill>
                  <a:srgbClr val="000000"/>
                </a:solidFill>
                <a:latin typeface="Garamond" charset="0"/>
              </a:rPr>
              <a:t>  </a:t>
            </a:r>
          </a:p>
          <a:p>
            <a:pPr>
              <a:lnSpc>
                <a:spcPct val="90000"/>
              </a:lnSpc>
              <a:spcBef>
                <a:spcPts val="475"/>
              </a:spcBef>
              <a:buClrTx/>
              <a:buSzTx/>
              <a:buFontTx/>
              <a:buNone/>
            </a:pPr>
            <a:endParaRPr lang="en-US" sz="1900" b="1" dirty="0">
              <a:solidFill>
                <a:srgbClr val="000000"/>
              </a:solidFill>
              <a:latin typeface="Times New Roman" charset="0"/>
            </a:endParaRPr>
          </a:p>
          <a:p>
            <a:pPr>
              <a:lnSpc>
                <a:spcPct val="90000"/>
              </a:lnSpc>
              <a:spcBef>
                <a:spcPts val="475"/>
              </a:spcBef>
              <a:buClrTx/>
              <a:buSzTx/>
              <a:buFontTx/>
              <a:buNone/>
            </a:pPr>
            <a:endParaRPr lang="en-US" sz="1900" dirty="0">
              <a:solidFill>
                <a:srgbClr val="000000"/>
              </a:solidFill>
            </a:endParaRPr>
          </a:p>
          <a:p>
            <a:pPr>
              <a:lnSpc>
                <a:spcPct val="90000"/>
              </a:lnSpc>
              <a:spcBef>
                <a:spcPts val="475"/>
              </a:spcBef>
              <a:buClrTx/>
              <a:buSzTx/>
              <a:buFontTx/>
              <a:buNone/>
            </a:pPr>
            <a:endParaRPr lang="en-US" sz="1900" dirty="0">
              <a:solidFill>
                <a:srgbClr val="000000"/>
              </a:solidFill>
            </a:endParaRPr>
          </a:p>
        </p:txBody>
      </p:sp>
    </p:spTree>
    <p:extLst>
      <p:ext uri="{BB962C8B-B14F-4D97-AF65-F5344CB8AC3E}">
        <p14:creationId xmlns:p14="http://schemas.microsoft.com/office/powerpoint/2010/main" val="1010398186"/>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7170" name="Text Box 2"/>
          <p:cNvSpPr txBox="1">
            <a:spLocks noChangeArrowheads="1"/>
          </p:cNvSpPr>
          <p:nvPr/>
        </p:nvSpPr>
        <p:spPr bwMode="auto">
          <a:xfrm>
            <a:off x="662539" y="533400"/>
            <a:ext cx="8458200"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endParaRPr lang="en-US" sz="1900" dirty="0">
              <a:solidFill>
                <a:srgbClr val="000000"/>
              </a:solidFill>
              <a:latin typeface="Garamond" charset="0"/>
            </a:endParaRPr>
          </a:p>
          <a:p>
            <a:r>
              <a:rPr lang="en-US" sz="1900" dirty="0" smtClean="0">
                <a:solidFill>
                  <a:srgbClr val="000000"/>
                </a:solidFill>
                <a:latin typeface="Garamond" charset="0"/>
              </a:rPr>
              <a:t>Simon’s Law: time-on-task alone is insufficient.  Activity must be “effortful.”</a:t>
            </a:r>
          </a:p>
          <a:p>
            <a:endParaRPr lang="en-US" sz="1900" dirty="0">
              <a:solidFill>
                <a:srgbClr val="000000"/>
              </a:solidFill>
              <a:latin typeface="Garamond" charset="0"/>
            </a:endParaRPr>
          </a:p>
          <a:p>
            <a:r>
              <a:rPr lang="en-US" sz="1900" dirty="0" smtClean="0">
                <a:solidFill>
                  <a:srgbClr val="000000"/>
                </a:solidFill>
                <a:latin typeface="Garamond" charset="0"/>
              </a:rPr>
              <a:t>For that reason, learning outcomes are compared with time-on-task, a systematic program of </a:t>
            </a:r>
          </a:p>
          <a:p>
            <a:endParaRPr lang="en-US" sz="1900" dirty="0" smtClean="0">
              <a:solidFill>
                <a:srgbClr val="000000"/>
              </a:solidFill>
              <a:latin typeface="Garamond" charset="0"/>
            </a:endParaRPr>
          </a:p>
          <a:p>
            <a:pPr marL="679450" indent="3175">
              <a:buFont typeface="Arial" pitchFamily="34" charset="0"/>
              <a:buChar char="•"/>
            </a:pPr>
            <a:r>
              <a:rPr lang="en-US" sz="1900" dirty="0" smtClean="0">
                <a:solidFill>
                  <a:srgbClr val="000000"/>
                </a:solidFill>
                <a:latin typeface="Garamond" charset="0"/>
              </a:rPr>
              <a:t>	goal-setting, </a:t>
            </a:r>
          </a:p>
          <a:p>
            <a:pPr marL="679450" indent="3175">
              <a:buFont typeface="Arial" pitchFamily="34" charset="0"/>
              <a:buChar char="•"/>
            </a:pPr>
            <a:r>
              <a:rPr lang="en-US" sz="1900" dirty="0" smtClean="0">
                <a:solidFill>
                  <a:srgbClr val="000000"/>
                </a:solidFill>
                <a:latin typeface="Garamond" charset="0"/>
              </a:rPr>
              <a:t>	self-evaluation, </a:t>
            </a:r>
          </a:p>
          <a:p>
            <a:pPr marL="679450" indent="3175">
              <a:buFont typeface="Arial" pitchFamily="34" charset="0"/>
              <a:buChar char="•"/>
            </a:pPr>
            <a:r>
              <a:rPr lang="en-US" sz="1900" dirty="0" smtClean="0">
                <a:solidFill>
                  <a:srgbClr val="000000"/>
                </a:solidFill>
                <a:latin typeface="Garamond" charset="0"/>
              </a:rPr>
              <a:t>	external evaluation, and </a:t>
            </a:r>
          </a:p>
          <a:p>
            <a:pPr marL="679450" indent="3175">
              <a:buFont typeface="Arial" pitchFamily="34" charset="0"/>
              <a:buChar char="•"/>
            </a:pPr>
            <a:r>
              <a:rPr lang="en-US" sz="1900" dirty="0" smtClean="0">
                <a:solidFill>
                  <a:srgbClr val="000000"/>
                </a:solidFill>
                <a:latin typeface="Garamond" charset="0"/>
              </a:rPr>
              <a:t>	self-reflection</a:t>
            </a:r>
          </a:p>
          <a:p>
            <a:endParaRPr lang="en-US" sz="1900" dirty="0">
              <a:solidFill>
                <a:srgbClr val="000000"/>
              </a:solidFill>
              <a:latin typeface="Garamond" charset="0"/>
            </a:endParaRPr>
          </a:p>
          <a:p>
            <a:r>
              <a:rPr lang="en-US" sz="1900" dirty="0">
                <a:solidFill>
                  <a:srgbClr val="000000"/>
                </a:solidFill>
                <a:latin typeface="Garamond" charset="0"/>
              </a:rPr>
              <a:t>w</a:t>
            </a:r>
            <a:r>
              <a:rPr lang="en-US" sz="1900" dirty="0" smtClean="0">
                <a:solidFill>
                  <a:srgbClr val="000000"/>
                </a:solidFill>
                <a:latin typeface="Garamond" charset="0"/>
              </a:rPr>
              <a:t>hich accompany the formal and informal training and L-2 utilization components that make up the Flagship Program.</a:t>
            </a:r>
          </a:p>
          <a:p>
            <a:endParaRPr lang="en-US" sz="1900" dirty="0">
              <a:solidFill>
                <a:srgbClr val="000000"/>
              </a:solidFill>
              <a:latin typeface="Garamond" charset="0"/>
            </a:endParaRPr>
          </a:p>
          <a:p>
            <a:r>
              <a:rPr lang="en-US" sz="1900" dirty="0" smtClean="0">
                <a:solidFill>
                  <a:srgbClr val="000000"/>
                </a:solidFill>
                <a:latin typeface="Garamond" charset="0"/>
              </a:rPr>
              <a:t>This is accomplished through the use of the online Language Utilization Reporting System (LUR).</a:t>
            </a:r>
          </a:p>
          <a:p>
            <a:endParaRPr lang="en-US" sz="1900" b="1" dirty="0">
              <a:solidFill>
                <a:srgbClr val="000000"/>
              </a:solidFill>
              <a:latin typeface="Garamond" charset="0"/>
            </a:endParaRPr>
          </a:p>
          <a:p>
            <a:endParaRPr lang="en-US" sz="1900" b="1" dirty="0">
              <a:solidFill>
                <a:srgbClr val="000000"/>
              </a:solidFill>
              <a:latin typeface="Garamond" charset="0"/>
            </a:endParaRPr>
          </a:p>
          <a:p>
            <a:pPr>
              <a:buClrTx/>
              <a:buSzTx/>
              <a:buFontTx/>
              <a:buNone/>
            </a:pPr>
            <a:endParaRPr lang="en-US" sz="1900" b="1" dirty="0">
              <a:solidFill>
                <a:srgbClr val="000000"/>
              </a:solidFill>
              <a:latin typeface="Garamond" charset="0"/>
            </a:endParaRPr>
          </a:p>
          <a:p>
            <a:pPr>
              <a:lnSpc>
                <a:spcPct val="90000"/>
              </a:lnSpc>
              <a:spcBef>
                <a:spcPts val="475"/>
              </a:spcBef>
              <a:buClrTx/>
              <a:buSzTx/>
              <a:buFontTx/>
              <a:buNone/>
            </a:pPr>
            <a:r>
              <a:rPr lang="en-US" sz="1900" b="1" dirty="0">
                <a:solidFill>
                  <a:srgbClr val="000000"/>
                </a:solidFill>
                <a:latin typeface="Garamond" charset="0"/>
              </a:rPr>
              <a:t>  </a:t>
            </a:r>
          </a:p>
          <a:p>
            <a:pPr>
              <a:lnSpc>
                <a:spcPct val="90000"/>
              </a:lnSpc>
              <a:spcBef>
                <a:spcPts val="475"/>
              </a:spcBef>
              <a:buClrTx/>
              <a:buSzTx/>
              <a:buFontTx/>
              <a:buNone/>
            </a:pPr>
            <a:endParaRPr lang="en-US" sz="1900" b="1" dirty="0">
              <a:solidFill>
                <a:srgbClr val="000000"/>
              </a:solidFill>
              <a:latin typeface="Times New Roman" charset="0"/>
            </a:endParaRPr>
          </a:p>
          <a:p>
            <a:pPr>
              <a:lnSpc>
                <a:spcPct val="90000"/>
              </a:lnSpc>
              <a:spcBef>
                <a:spcPts val="475"/>
              </a:spcBef>
              <a:buClrTx/>
              <a:buSzTx/>
              <a:buFontTx/>
              <a:buNone/>
            </a:pPr>
            <a:endParaRPr lang="en-US" sz="1900" dirty="0">
              <a:solidFill>
                <a:srgbClr val="000000"/>
              </a:solidFill>
            </a:endParaRPr>
          </a:p>
          <a:p>
            <a:pPr>
              <a:lnSpc>
                <a:spcPct val="90000"/>
              </a:lnSpc>
              <a:spcBef>
                <a:spcPts val="475"/>
              </a:spcBef>
              <a:buClrTx/>
              <a:buSzTx/>
              <a:buFontTx/>
              <a:buNone/>
            </a:pPr>
            <a:endParaRPr lang="en-US" sz="1900" dirty="0">
              <a:solidFill>
                <a:srgbClr val="000000"/>
              </a:solidFill>
            </a:endParaRPr>
          </a:p>
        </p:txBody>
      </p:sp>
    </p:spTree>
    <p:extLst>
      <p:ext uri="{BB962C8B-B14F-4D97-AF65-F5344CB8AC3E}">
        <p14:creationId xmlns:p14="http://schemas.microsoft.com/office/powerpoint/2010/main" val="1051840621"/>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ln/>
        </p:spPr>
        <p:txBody>
          <a:bodyPr anchor="ctr"/>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3000" dirty="0"/>
              <a:t>Need to examine the simultaneous development of L-2 and Intercultural Communicative Competence</a:t>
            </a:r>
          </a:p>
        </p:txBody>
      </p:sp>
      <p:sp>
        <p:nvSpPr>
          <p:cNvPr id="8194" name="Rectangle 2"/>
          <p:cNvSpPr>
            <a:spLocks noGrp="1" noChangeArrowheads="1"/>
          </p:cNvSpPr>
          <p:nvPr>
            <p:ph idx="1"/>
          </p:nvPr>
        </p:nvSpPr>
        <p:spPr>
          <a:ln/>
        </p:spPr>
        <p:txBody>
          <a:bodyPr/>
          <a:lstStyle/>
          <a:p>
            <a:pPr>
              <a:tabLst>
                <a:tab pos="342900" algn="l"/>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US" sz="2000" dirty="0" smtClean="0">
                <a:latin typeface="+mj-lt"/>
              </a:rPr>
              <a:t>	Goal of overseas study – language and content learning with multiple perspectives, “multi-</a:t>
            </a:r>
            <a:r>
              <a:rPr lang="en-US" sz="2000" dirty="0" err="1" smtClean="0">
                <a:latin typeface="+mj-lt"/>
              </a:rPr>
              <a:t>voicedness</a:t>
            </a:r>
            <a:r>
              <a:rPr lang="en-US" sz="2000" dirty="0" smtClean="0">
                <a:latin typeface="+mj-lt"/>
              </a:rPr>
              <a:t>” (Byrnes), or hetero-</a:t>
            </a:r>
            <a:r>
              <a:rPr lang="en-US" sz="2000" dirty="0" err="1" smtClean="0">
                <a:latin typeface="+mj-lt"/>
              </a:rPr>
              <a:t>glossia</a:t>
            </a:r>
            <a:r>
              <a:rPr lang="en-US" sz="2000" dirty="0" smtClean="0">
                <a:latin typeface="+mj-lt"/>
              </a:rPr>
              <a:t>, similar to </a:t>
            </a:r>
            <a:r>
              <a:rPr lang="en-US" sz="2000" dirty="0" err="1" smtClean="0">
                <a:latin typeface="+mj-lt"/>
              </a:rPr>
              <a:t>Bakhtinian</a:t>
            </a:r>
            <a:r>
              <a:rPr lang="en-US" sz="2000" dirty="0" smtClean="0">
                <a:latin typeface="+mj-lt"/>
              </a:rPr>
              <a:t> dialogism.</a:t>
            </a:r>
          </a:p>
          <a:p>
            <a:pPr>
              <a:tabLst>
                <a:tab pos="342900" algn="l"/>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000" dirty="0" smtClean="0">
              <a:latin typeface="+mj-lt"/>
            </a:endParaRPr>
          </a:p>
          <a:p>
            <a:pPr>
              <a:tabLst>
                <a:tab pos="342900" algn="l"/>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US" sz="2000" dirty="0" smtClean="0">
                <a:latin typeface="+mj-lt"/>
              </a:rPr>
              <a:t>	AC Programs encourage a self-reflective stance:  self-assessments, regular goal setting, expressions of attitude and appreciation, as well as holistic and analytic assessments of L-2 linguistic and related competencies.</a:t>
            </a:r>
          </a:p>
          <a:p>
            <a:pPr>
              <a:tabLst>
                <a:tab pos="342900" algn="l"/>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000" dirty="0" smtClean="0">
              <a:latin typeface="+mj-lt"/>
            </a:endParaRPr>
          </a:p>
          <a:p>
            <a:pPr>
              <a:tabLst>
                <a:tab pos="342900" algn="l"/>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en-US" sz="2000" dirty="0" smtClean="0">
                <a:latin typeface="+mj-lt"/>
              </a:rPr>
              <a:t>	Learning with a critical perspective (</a:t>
            </a:r>
            <a:r>
              <a:rPr lang="en-US" sz="2000" dirty="0" err="1" smtClean="0">
                <a:latin typeface="+mj-lt"/>
              </a:rPr>
              <a:t>Byram</a:t>
            </a:r>
            <a:r>
              <a:rPr lang="en-US" sz="2000" dirty="0" smtClean="0">
                <a:latin typeface="+mj-lt"/>
              </a:rPr>
              <a:t>) on both native and target languages and cultures, increasingly a pre-requisite of being an educated citizen in the 21</a:t>
            </a:r>
            <a:r>
              <a:rPr lang="en-US" sz="2000" baseline="42000" dirty="0" smtClean="0">
                <a:latin typeface="+mj-lt"/>
              </a:rPr>
              <a:t>st</a:t>
            </a:r>
            <a:r>
              <a:rPr lang="en-US" sz="2000" dirty="0" smtClean="0">
                <a:latin typeface="+mj-lt"/>
              </a:rPr>
              <a:t> century: ICC = attitudes, L-2 and C-2 interaction skills (linguistic and behavioral),  knowledge of L-2 and C-2, and the skills for  critical interpretation (reading, listening), literacy (not just talking).   </a:t>
            </a:r>
            <a:endParaRPr lang="en-US" sz="2000" dirty="0">
              <a:latin typeface="+mj-lt"/>
            </a:endParaRPr>
          </a:p>
        </p:txBody>
      </p:sp>
    </p:spTree>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ext Box 1"/>
          <p:cNvSpPr txBox="1">
            <a:spLocks noChangeArrowheads="1"/>
          </p:cNvSpPr>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r>
              <a:rPr lang="en-US" sz="3200" dirty="0">
                <a:solidFill>
                  <a:srgbClr val="003399"/>
                </a:solidFill>
                <a:latin typeface="Garamond" charset="0"/>
              </a:rPr>
              <a:t>Basic Structure of the AC Overseas Programs</a:t>
            </a:r>
          </a:p>
        </p:txBody>
      </p:sp>
      <p:sp>
        <p:nvSpPr>
          <p:cNvPr id="9218" name="Text Box 2"/>
          <p:cNvSpPr txBox="1">
            <a:spLocks noChangeArrowheads="1"/>
          </p:cNvSpPr>
          <p:nvPr/>
        </p:nvSpPr>
        <p:spPr bwMode="auto">
          <a:xfrm>
            <a:off x="609600" y="990600"/>
            <a:ext cx="8305800"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marL="334963" indent="-334963">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1pPr>
            <a:lvl2pPr>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2pPr>
            <a:lvl3pPr>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3pPr>
            <a:lvl4pPr>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4pPr>
            <a:lvl5pPr>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336550" algn="l"/>
                <a:tab pos="793750" algn="l"/>
                <a:tab pos="1250950" algn="l"/>
                <a:tab pos="1708150" algn="l"/>
                <a:tab pos="2165350" algn="l"/>
                <a:tab pos="2622550" algn="l"/>
                <a:tab pos="3079750" algn="l"/>
                <a:tab pos="3536950" algn="l"/>
                <a:tab pos="3994150" algn="l"/>
                <a:tab pos="4451350" algn="l"/>
                <a:tab pos="4908550" algn="l"/>
                <a:tab pos="5365750" algn="l"/>
                <a:tab pos="5822950" algn="l"/>
                <a:tab pos="6280150" algn="l"/>
                <a:tab pos="6737350" algn="l"/>
                <a:tab pos="7194550" algn="l"/>
                <a:tab pos="7651750" algn="l"/>
                <a:tab pos="8108950" algn="l"/>
                <a:tab pos="8566150" algn="l"/>
                <a:tab pos="9023350" algn="l"/>
                <a:tab pos="9480550" algn="l"/>
              </a:tabLst>
              <a:defRPr sz="2400">
                <a:solidFill>
                  <a:srgbClr val="FFFFFF"/>
                </a:solidFill>
                <a:latin typeface="Arial" charset="0"/>
                <a:ea typeface="ＭＳ Ｐゴシック" charset="0"/>
                <a:cs typeface="ＭＳ Ｐゴシック" charset="0"/>
              </a:defRPr>
            </a:lvl9pPr>
          </a:lstStyle>
          <a:p>
            <a:pPr>
              <a:lnSpc>
                <a:spcPct val="90000"/>
              </a:lnSpc>
              <a:spcBef>
                <a:spcPts val="475"/>
              </a:spcBef>
            </a:pPr>
            <a:r>
              <a:rPr lang="en-US" sz="1900" i="1" u="sng" dirty="0">
                <a:solidFill>
                  <a:srgbClr val="000000"/>
                </a:solidFill>
                <a:latin typeface="Garamond" charset="0"/>
              </a:rPr>
              <a:t>Academic Components</a:t>
            </a:r>
            <a:r>
              <a:rPr lang="en-US" sz="1900" dirty="0">
                <a:solidFill>
                  <a:srgbClr val="000000"/>
                </a:solidFill>
                <a:latin typeface="Garamond" charset="0"/>
              </a:rPr>
              <a:t> (age appropriate)</a:t>
            </a:r>
          </a:p>
          <a:p>
            <a:pPr>
              <a:lnSpc>
                <a:spcPct val="90000"/>
              </a:lnSpc>
              <a:spcBef>
                <a:spcPts val="475"/>
              </a:spcBef>
            </a:pPr>
            <a:endParaRPr lang="en-US" sz="800" dirty="0">
              <a:solidFill>
                <a:srgbClr val="000000"/>
              </a:solidFill>
              <a:latin typeface="Garamond" charset="0"/>
            </a:endParaRPr>
          </a:p>
          <a:p>
            <a:pPr>
              <a:lnSpc>
                <a:spcPct val="90000"/>
              </a:lnSpc>
              <a:spcBef>
                <a:spcPts val="475"/>
              </a:spcBef>
              <a:buClr>
                <a:srgbClr val="009999"/>
              </a:buClr>
              <a:buFont typeface="Wingdings" charset="0"/>
              <a:buChar char=""/>
            </a:pPr>
            <a:r>
              <a:rPr lang="en-US" sz="1900" dirty="0">
                <a:solidFill>
                  <a:srgbClr val="000000"/>
                </a:solidFill>
                <a:latin typeface="Garamond" charset="0"/>
              </a:rPr>
              <a:t>Intensive language training in small groups</a:t>
            </a:r>
          </a:p>
          <a:p>
            <a:pPr>
              <a:lnSpc>
                <a:spcPct val="90000"/>
              </a:lnSpc>
              <a:spcBef>
                <a:spcPts val="475"/>
              </a:spcBef>
              <a:buClr>
                <a:srgbClr val="009999"/>
              </a:buClr>
              <a:buFont typeface="Wingdings" charset="0"/>
              <a:buChar char=""/>
            </a:pPr>
            <a:r>
              <a:rPr lang="en-US" sz="1900" dirty="0">
                <a:solidFill>
                  <a:srgbClr val="000000"/>
                </a:solidFill>
                <a:latin typeface="Garamond" charset="0"/>
              </a:rPr>
              <a:t>All overseas centers are native schools or universities</a:t>
            </a:r>
          </a:p>
          <a:p>
            <a:pPr>
              <a:lnSpc>
                <a:spcPct val="90000"/>
              </a:lnSpc>
              <a:spcBef>
                <a:spcPts val="475"/>
              </a:spcBef>
              <a:buClrTx/>
              <a:buSzTx/>
              <a:buFontTx/>
              <a:buNone/>
            </a:pPr>
            <a:r>
              <a:rPr lang="en-US" sz="1900" dirty="0">
                <a:solidFill>
                  <a:srgbClr val="000000"/>
                </a:solidFill>
                <a:latin typeface="Garamond" charset="0"/>
              </a:rPr>
              <a:t>	Direct enrollment courses or classes.</a:t>
            </a:r>
          </a:p>
          <a:p>
            <a:pPr>
              <a:lnSpc>
                <a:spcPct val="90000"/>
              </a:lnSpc>
              <a:spcBef>
                <a:spcPts val="475"/>
              </a:spcBef>
              <a:buClrTx/>
              <a:buSzTx/>
              <a:buFontTx/>
              <a:buNone/>
            </a:pPr>
            <a:r>
              <a:rPr lang="en-US" sz="1900" dirty="0">
                <a:solidFill>
                  <a:srgbClr val="000000"/>
                </a:solidFill>
                <a:latin typeface="Garamond" charset="0"/>
              </a:rPr>
              <a:t>	Regular  twice weekly or daily meetings with peer tutor </a:t>
            </a:r>
          </a:p>
          <a:p>
            <a:pPr>
              <a:lnSpc>
                <a:spcPct val="90000"/>
              </a:lnSpc>
              <a:spcBef>
                <a:spcPts val="475"/>
              </a:spcBef>
              <a:buClrTx/>
              <a:buSzTx/>
              <a:buFontTx/>
              <a:buNone/>
            </a:pPr>
            <a:r>
              <a:rPr lang="en-US" sz="1900" dirty="0">
                <a:solidFill>
                  <a:srgbClr val="000000"/>
                </a:solidFill>
                <a:latin typeface="Garamond" charset="0"/>
              </a:rPr>
              <a:t>	Integrated cultural program (bi-weekly, tied to thematic units of the course)</a:t>
            </a:r>
          </a:p>
          <a:p>
            <a:pPr>
              <a:lnSpc>
                <a:spcPct val="90000"/>
              </a:lnSpc>
              <a:spcBef>
                <a:spcPts val="475"/>
              </a:spcBef>
              <a:buClrTx/>
              <a:buSzTx/>
              <a:buFontTx/>
              <a:buNone/>
            </a:pPr>
            <a:endParaRPr lang="en-US" sz="800" dirty="0">
              <a:solidFill>
                <a:srgbClr val="000000"/>
              </a:solidFill>
              <a:latin typeface="Garamond" charset="0"/>
            </a:endParaRPr>
          </a:p>
          <a:p>
            <a:pPr>
              <a:lnSpc>
                <a:spcPct val="90000"/>
              </a:lnSpc>
              <a:spcBef>
                <a:spcPts val="475"/>
              </a:spcBef>
              <a:buClrTx/>
              <a:buSzTx/>
              <a:buFontTx/>
              <a:buNone/>
            </a:pPr>
            <a:r>
              <a:rPr lang="en-US" sz="1900" i="1" u="sng" dirty="0">
                <a:solidFill>
                  <a:srgbClr val="000000"/>
                </a:solidFill>
                <a:latin typeface="Garamond" charset="0"/>
              </a:rPr>
              <a:t>Co-Curricular </a:t>
            </a:r>
            <a:r>
              <a:rPr lang="en-US" sz="1900" i="1" dirty="0">
                <a:solidFill>
                  <a:srgbClr val="000000"/>
                </a:solidFill>
                <a:latin typeface="Garamond" charset="0"/>
              </a:rPr>
              <a:t> </a:t>
            </a:r>
            <a:r>
              <a:rPr lang="en-US" sz="1900" dirty="0" smtClean="0">
                <a:solidFill>
                  <a:srgbClr val="000000"/>
                </a:solidFill>
                <a:latin typeface="Garamond" charset="0"/>
              </a:rPr>
              <a:t>(age </a:t>
            </a:r>
            <a:r>
              <a:rPr lang="en-US" sz="1900" dirty="0">
                <a:solidFill>
                  <a:srgbClr val="000000"/>
                </a:solidFill>
                <a:latin typeface="Garamond" charset="0"/>
              </a:rPr>
              <a:t>appropriate)</a:t>
            </a:r>
          </a:p>
          <a:p>
            <a:pPr>
              <a:lnSpc>
                <a:spcPct val="90000"/>
              </a:lnSpc>
              <a:spcBef>
                <a:spcPts val="475"/>
              </a:spcBef>
              <a:buClrTx/>
              <a:buSzTx/>
              <a:buFontTx/>
              <a:buNone/>
            </a:pPr>
            <a:endParaRPr lang="en-US" sz="800" i="1" u="sng" dirty="0">
              <a:solidFill>
                <a:srgbClr val="000000"/>
              </a:solidFill>
              <a:latin typeface="Garamond" charset="0"/>
            </a:endParaRPr>
          </a:p>
          <a:p>
            <a:pPr>
              <a:lnSpc>
                <a:spcPct val="90000"/>
              </a:lnSpc>
              <a:spcBef>
                <a:spcPts val="475"/>
              </a:spcBef>
              <a:buClr>
                <a:srgbClr val="009999"/>
              </a:buClr>
              <a:buFont typeface="Wingdings" charset="0"/>
              <a:buChar char=""/>
            </a:pPr>
            <a:r>
              <a:rPr lang="en-US" sz="1900" dirty="0">
                <a:solidFill>
                  <a:srgbClr val="000000"/>
                </a:solidFill>
                <a:latin typeface="Garamond" charset="0"/>
              </a:rPr>
              <a:t>Integrated homestay or residential component </a:t>
            </a:r>
          </a:p>
          <a:p>
            <a:pPr>
              <a:lnSpc>
                <a:spcPct val="90000"/>
              </a:lnSpc>
              <a:spcBef>
                <a:spcPts val="475"/>
              </a:spcBef>
              <a:buClr>
                <a:srgbClr val="009999"/>
              </a:buClr>
              <a:buFont typeface="Wingdings" charset="0"/>
              <a:buChar char=""/>
            </a:pPr>
            <a:r>
              <a:rPr lang="en-US" sz="1900" dirty="0">
                <a:solidFill>
                  <a:srgbClr val="000000"/>
                </a:solidFill>
                <a:latin typeface="Garamond" charset="0"/>
              </a:rPr>
              <a:t> Internships</a:t>
            </a:r>
          </a:p>
          <a:p>
            <a:pPr>
              <a:lnSpc>
                <a:spcPct val="90000"/>
              </a:lnSpc>
              <a:spcBef>
                <a:spcPts val="475"/>
              </a:spcBef>
              <a:buClr>
                <a:srgbClr val="009999"/>
              </a:buClr>
              <a:buFont typeface="Wingdings" charset="0"/>
              <a:buChar char=""/>
            </a:pPr>
            <a:r>
              <a:rPr lang="en-US" sz="1900" dirty="0">
                <a:solidFill>
                  <a:srgbClr val="000000"/>
                </a:solidFill>
                <a:latin typeface="Garamond" charset="0"/>
              </a:rPr>
              <a:t>Volunteer opportunities </a:t>
            </a:r>
          </a:p>
          <a:p>
            <a:pPr>
              <a:lnSpc>
                <a:spcPct val="90000"/>
              </a:lnSpc>
              <a:spcBef>
                <a:spcPts val="475"/>
              </a:spcBef>
              <a:buClr>
                <a:srgbClr val="009999"/>
              </a:buClr>
              <a:buFont typeface="Wingdings" charset="0"/>
              <a:buChar char=""/>
            </a:pPr>
            <a:r>
              <a:rPr lang="en-US" sz="1900" dirty="0">
                <a:solidFill>
                  <a:srgbClr val="000000"/>
                </a:solidFill>
                <a:latin typeface="Garamond" charset="0"/>
              </a:rPr>
              <a:t>Optional discussion groups with native speakers (5-6 times per semester)</a:t>
            </a:r>
          </a:p>
          <a:p>
            <a:pPr>
              <a:lnSpc>
                <a:spcPct val="90000"/>
              </a:lnSpc>
              <a:spcBef>
                <a:spcPts val="475"/>
              </a:spcBef>
              <a:buClr>
                <a:srgbClr val="009999"/>
              </a:buClr>
              <a:buFont typeface="Wingdings" charset="0"/>
              <a:buChar char=""/>
            </a:pPr>
            <a:r>
              <a:rPr lang="en-US" sz="1900" dirty="0">
                <a:solidFill>
                  <a:srgbClr val="000000"/>
                </a:solidFill>
                <a:latin typeface="Garamond" charset="0"/>
              </a:rPr>
              <a:t>On-going evaluation (testing, site visits, teacher/tutor reports, portfolio development, self-evaluation) </a:t>
            </a:r>
          </a:p>
          <a:p>
            <a:pPr>
              <a:lnSpc>
                <a:spcPct val="90000"/>
              </a:lnSpc>
              <a:spcBef>
                <a:spcPts val="475"/>
              </a:spcBef>
              <a:buClr>
                <a:srgbClr val="009999"/>
              </a:buClr>
              <a:buFont typeface="Wingdings" charset="0"/>
              <a:buChar char=""/>
            </a:pPr>
            <a:r>
              <a:rPr lang="en-US" sz="1900" dirty="0">
                <a:solidFill>
                  <a:srgbClr val="000000"/>
                </a:solidFill>
                <a:latin typeface="Garamond" charset="0"/>
              </a:rPr>
              <a:t>Bi-weekly Language Utilization Reports (time-place, function)</a:t>
            </a:r>
          </a:p>
          <a:p>
            <a:pPr>
              <a:lnSpc>
                <a:spcPct val="90000"/>
              </a:lnSpc>
              <a:spcBef>
                <a:spcPts val="475"/>
              </a:spcBef>
              <a:buClrTx/>
              <a:buSzTx/>
              <a:buFontTx/>
              <a:buNone/>
            </a:pPr>
            <a:endParaRPr lang="en-US" sz="1900" b="1" dirty="0">
              <a:solidFill>
                <a:srgbClr val="000000"/>
              </a:solidFill>
              <a:latin typeface="Times New Roman" charset="0"/>
            </a:endParaRPr>
          </a:p>
          <a:p>
            <a:pPr>
              <a:lnSpc>
                <a:spcPct val="90000"/>
              </a:lnSpc>
              <a:spcBef>
                <a:spcPts val="475"/>
              </a:spcBef>
              <a:buClrTx/>
              <a:buSzTx/>
              <a:buFontTx/>
              <a:buNone/>
            </a:pPr>
            <a:endParaRPr lang="en-US" sz="1900" dirty="0">
              <a:solidFill>
                <a:srgbClr val="000000"/>
              </a:solidFill>
            </a:endParaRPr>
          </a:p>
          <a:p>
            <a:pPr>
              <a:lnSpc>
                <a:spcPct val="90000"/>
              </a:lnSpc>
              <a:spcBef>
                <a:spcPts val="475"/>
              </a:spcBef>
              <a:buClrTx/>
              <a:buSzTx/>
              <a:buFontTx/>
              <a:buNone/>
            </a:pPr>
            <a:endParaRPr lang="en-US" sz="1900" dirty="0">
              <a:solidFill>
                <a:srgbClr val="000000"/>
              </a:solidFill>
            </a:endParaRPr>
          </a:p>
        </p:txBody>
      </p:sp>
    </p:spTree>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 Box 1"/>
          <p:cNvSpPr txBox="1">
            <a:spLocks noChangeArrowheads="1"/>
          </p:cNvSpPr>
          <p:nvPr/>
        </p:nvSpPr>
        <p:spPr bwMode="auto">
          <a:xfrm>
            <a:off x="0" y="152400"/>
            <a:ext cx="9144000" cy="99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r>
              <a:rPr lang="en-US" sz="4200" dirty="0">
                <a:solidFill>
                  <a:srgbClr val="003399"/>
                </a:solidFill>
                <a:latin typeface="Garamond" charset="0"/>
              </a:rPr>
              <a:t>     </a:t>
            </a:r>
            <a:r>
              <a:rPr lang="en-US" sz="3200" dirty="0">
                <a:solidFill>
                  <a:srgbClr val="003399"/>
                </a:solidFill>
                <a:latin typeface="Garamond" charset="0"/>
              </a:rPr>
              <a:t>Direct Enrollments (Partial Listing)</a:t>
            </a:r>
          </a:p>
        </p:txBody>
      </p:sp>
      <p:sp>
        <p:nvSpPr>
          <p:cNvPr id="10242" name="Text Box 2"/>
          <p:cNvSpPr txBox="1">
            <a:spLocks noChangeArrowheads="1"/>
          </p:cNvSpPr>
          <p:nvPr/>
        </p:nvSpPr>
        <p:spPr bwMode="auto">
          <a:xfrm>
            <a:off x="914400" y="1066800"/>
            <a:ext cx="8229600" cy="4530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marL="334963" indent="-334963">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1pPr>
            <a:lvl2pPr>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2pPr>
            <a:lvl3pPr>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3pPr>
            <a:lvl4pPr>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4pPr>
            <a:lvl5pPr>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334963" algn="l"/>
                <a:tab pos="792163" algn="l"/>
                <a:tab pos="1249363" algn="l"/>
                <a:tab pos="1706563" algn="l"/>
                <a:tab pos="2163763" algn="l"/>
                <a:tab pos="2620963" algn="l"/>
                <a:tab pos="3078163" algn="l"/>
                <a:tab pos="3535363" algn="l"/>
                <a:tab pos="3992563" algn="l"/>
                <a:tab pos="4449763" algn="l"/>
                <a:tab pos="4906963" algn="l"/>
                <a:tab pos="5364163" algn="l"/>
                <a:tab pos="5821363" algn="l"/>
                <a:tab pos="6278563" algn="l"/>
                <a:tab pos="6735763" algn="l"/>
                <a:tab pos="7192963" algn="l"/>
                <a:tab pos="7650163" algn="l"/>
                <a:tab pos="8107363" algn="l"/>
                <a:tab pos="8564563" algn="l"/>
                <a:tab pos="9021763" algn="l"/>
                <a:tab pos="9478963" algn="l"/>
              </a:tabLst>
              <a:defRPr sz="2400">
                <a:solidFill>
                  <a:srgbClr val="FFFFFF"/>
                </a:solidFill>
                <a:latin typeface="Arial" charset="0"/>
                <a:ea typeface="ＭＳ Ｐゴシック" charset="0"/>
                <a:cs typeface="ＭＳ Ｐゴシック" charset="0"/>
              </a:defRPr>
            </a:lvl9pPr>
          </a:lstStyle>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Biochemistry and Viral Immunology</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Advanced Probability Theory</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Policy of the Russian Regions</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Legal Regulations: Social and Political Conflicts</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Orthodoxy and the Russian Philosophy of Culture</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The Modern System of Defending Human Rights</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The Technology of Election Campaigns</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Philosophy in the </a:t>
            </a:r>
            <a:r>
              <a:rPr lang="en-US" sz="2100">
                <a:solidFill>
                  <a:srgbClr val="000000"/>
                </a:solidFill>
                <a:latin typeface="Garamond" charset="0"/>
              </a:rPr>
              <a:t>XIX</a:t>
            </a:r>
            <a:r>
              <a:rPr lang="ru-RU" sz="2100">
                <a:solidFill>
                  <a:srgbClr val="000000"/>
                </a:solidFill>
                <a:latin typeface="Garamond" charset="0"/>
              </a:rPr>
              <a:t> – </a:t>
            </a:r>
            <a:r>
              <a:rPr lang="en-US" sz="2100">
                <a:solidFill>
                  <a:srgbClr val="000000"/>
                </a:solidFill>
                <a:latin typeface="Garamond" charset="0"/>
              </a:rPr>
              <a:t>XX</a:t>
            </a:r>
            <a:r>
              <a:rPr lang="en-US" sz="2100">
                <a:solidFill>
                  <a:srgbClr val="000000"/>
                </a:solidFill>
                <a:latin typeface="Garamond" charset="0"/>
                <a:cs typeface="Arial" charset="0"/>
              </a:rPr>
              <a:t> Century</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Economy of the Public Sector</a:t>
            </a:r>
          </a:p>
          <a:p>
            <a:pPr>
              <a:lnSpc>
                <a:spcPct val="90000"/>
              </a:lnSpc>
              <a:spcBef>
                <a:spcPts val="525"/>
              </a:spcBef>
              <a:buClrTx/>
              <a:buSzTx/>
              <a:buFontTx/>
              <a:buNone/>
            </a:pPr>
            <a:endParaRPr lang="en-US" sz="800">
              <a:solidFill>
                <a:srgbClr val="000000"/>
              </a:solidFill>
              <a:latin typeface="Garamond" charset="0"/>
              <a:cs typeface="Arial" charset="0"/>
            </a:endParaRPr>
          </a:p>
          <a:p>
            <a:pPr>
              <a:lnSpc>
                <a:spcPct val="90000"/>
              </a:lnSpc>
              <a:spcBef>
                <a:spcPts val="525"/>
              </a:spcBef>
              <a:buClr>
                <a:srgbClr val="009999"/>
              </a:buClr>
              <a:buFont typeface="Wingdings" charset="0"/>
              <a:buChar char=""/>
            </a:pPr>
            <a:r>
              <a:rPr lang="en-US" sz="2100">
                <a:solidFill>
                  <a:srgbClr val="000000"/>
                </a:solidFill>
                <a:latin typeface="Garamond" charset="0"/>
                <a:cs typeface="Arial" charset="0"/>
              </a:rPr>
              <a:t>The Institution of Conflicting Sanctions: History and Theory</a:t>
            </a:r>
          </a:p>
        </p:txBody>
      </p:sp>
    </p:spTree>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 Box 1"/>
          <p:cNvSpPr txBox="1">
            <a:spLocks noChangeArrowheads="1"/>
          </p:cNvSpPr>
          <p:nvPr/>
        </p:nvSpPr>
        <p:spPr bwMode="auto">
          <a:xfrm>
            <a:off x="381000" y="152400"/>
            <a:ext cx="8229600" cy="83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r>
              <a:rPr lang="en-US" sz="3600" dirty="0" smtClean="0">
                <a:solidFill>
                  <a:srgbClr val="003399"/>
                </a:solidFill>
                <a:latin typeface="Garamond" charset="0"/>
              </a:rPr>
              <a:t>Current </a:t>
            </a:r>
            <a:r>
              <a:rPr lang="en-US" sz="3600" dirty="0">
                <a:solidFill>
                  <a:srgbClr val="003399"/>
                </a:solidFill>
                <a:latin typeface="Garamond" charset="0"/>
              </a:rPr>
              <a:t>Internship Placements: Russia</a:t>
            </a:r>
          </a:p>
        </p:txBody>
      </p:sp>
      <p:sp>
        <p:nvSpPr>
          <p:cNvPr id="11266" name="Text Box 2"/>
          <p:cNvSpPr txBox="1">
            <a:spLocks noChangeArrowheads="1"/>
          </p:cNvSpPr>
          <p:nvPr/>
        </p:nvSpPr>
        <p:spPr bwMode="auto">
          <a:xfrm>
            <a:off x="719488" y="976162"/>
            <a:ext cx="7924800" cy="4530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FFFFFF"/>
                </a:solidFill>
                <a:latin typeface="Arial" charset="0"/>
                <a:ea typeface="ＭＳ Ｐゴシック" charset="0"/>
                <a:cs typeface="ＭＳ Ｐゴシック" charset="0"/>
              </a:defRPr>
            </a:lvl9pPr>
          </a:lstStyle>
          <a:p>
            <a:pPr>
              <a:lnSpc>
                <a:spcPct val="90000"/>
              </a:lnSpc>
              <a:spcBef>
                <a:spcPts val="600"/>
              </a:spcBef>
              <a:buFont typeface="Times New Roman" charset="0"/>
              <a:buChar char="•"/>
            </a:pPr>
            <a:r>
              <a:rPr lang="en-US" dirty="0">
                <a:solidFill>
                  <a:srgbClr val="000000"/>
                </a:solidFill>
                <a:latin typeface="+mj-lt"/>
              </a:rPr>
              <a:t>Department of Economic </a:t>
            </a:r>
            <a:r>
              <a:rPr lang="en-US" dirty="0" err="1">
                <a:solidFill>
                  <a:srgbClr val="000000"/>
                </a:solidFill>
                <a:latin typeface="+mj-lt"/>
              </a:rPr>
              <a:t>Georgraphy</a:t>
            </a:r>
            <a:r>
              <a:rPr lang="en-US" dirty="0">
                <a:solidFill>
                  <a:srgbClr val="000000"/>
                </a:solidFill>
                <a:latin typeface="+mj-lt"/>
              </a:rPr>
              <a:t> (</a:t>
            </a:r>
            <a:r>
              <a:rPr lang="en-US" dirty="0" err="1">
                <a:solidFill>
                  <a:srgbClr val="000000"/>
                </a:solidFill>
                <a:latin typeface="+mj-lt"/>
              </a:rPr>
              <a:t>RGPU</a:t>
            </a:r>
            <a:r>
              <a:rPr lang="en-US" dirty="0">
                <a:solidFill>
                  <a:srgbClr val="000000"/>
                </a:solidFill>
                <a:latin typeface="+mj-lt"/>
              </a:rPr>
              <a:t>)</a:t>
            </a:r>
          </a:p>
          <a:p>
            <a:pPr>
              <a:lnSpc>
                <a:spcPct val="90000"/>
              </a:lnSpc>
              <a:spcBef>
                <a:spcPts val="600"/>
              </a:spcBef>
              <a:buFont typeface="Times New Roman" charset="0"/>
              <a:buChar char="•"/>
            </a:pPr>
            <a:r>
              <a:rPr lang="en-US" dirty="0" err="1">
                <a:solidFill>
                  <a:srgbClr val="000000"/>
                </a:solidFill>
                <a:latin typeface="+mj-lt"/>
              </a:rPr>
              <a:t>Likhachev</a:t>
            </a:r>
            <a:r>
              <a:rPr lang="en-US" dirty="0">
                <a:solidFill>
                  <a:srgbClr val="000000"/>
                </a:solidFill>
                <a:latin typeface="+mj-lt"/>
              </a:rPr>
              <a:t> International Humanitarian Fund</a:t>
            </a:r>
          </a:p>
          <a:p>
            <a:pPr>
              <a:lnSpc>
                <a:spcPct val="90000"/>
              </a:lnSpc>
              <a:spcBef>
                <a:spcPts val="600"/>
              </a:spcBef>
              <a:buFont typeface="Times New Roman" charset="0"/>
              <a:buChar char="•"/>
            </a:pPr>
            <a:r>
              <a:rPr lang="en-US" dirty="0">
                <a:solidFill>
                  <a:srgbClr val="000000"/>
                </a:solidFill>
                <a:latin typeface="+mj-lt"/>
              </a:rPr>
              <a:t>Center for NGO Development</a:t>
            </a:r>
          </a:p>
          <a:p>
            <a:pPr>
              <a:lnSpc>
                <a:spcPct val="90000"/>
              </a:lnSpc>
              <a:spcBef>
                <a:spcPts val="600"/>
              </a:spcBef>
              <a:buFont typeface="Times New Roman" charset="0"/>
              <a:buChar char="•"/>
            </a:pPr>
            <a:r>
              <a:rPr lang="en-US" dirty="0">
                <a:solidFill>
                  <a:srgbClr val="000000"/>
                </a:solidFill>
                <a:latin typeface="+mj-lt"/>
              </a:rPr>
              <a:t>Hermitage Museum- architectural archeology</a:t>
            </a:r>
          </a:p>
          <a:p>
            <a:pPr>
              <a:lnSpc>
                <a:spcPct val="90000"/>
              </a:lnSpc>
              <a:spcBef>
                <a:spcPts val="600"/>
              </a:spcBef>
              <a:buFont typeface="Times New Roman" charset="0"/>
              <a:buChar char="•"/>
            </a:pPr>
            <a:r>
              <a:rPr lang="en-US" dirty="0">
                <a:solidFill>
                  <a:srgbClr val="000000"/>
                </a:solidFill>
                <a:latin typeface="+mj-lt"/>
              </a:rPr>
              <a:t>Environmental Rights Center "Bellona"</a:t>
            </a:r>
          </a:p>
          <a:p>
            <a:pPr>
              <a:lnSpc>
                <a:spcPct val="90000"/>
              </a:lnSpc>
              <a:spcBef>
                <a:spcPts val="600"/>
              </a:spcBef>
              <a:buFont typeface="Times New Roman" charset="0"/>
              <a:buChar char="•"/>
            </a:pPr>
            <a:r>
              <a:rPr lang="en-US" dirty="0">
                <a:solidFill>
                  <a:srgbClr val="000000"/>
                </a:solidFill>
                <a:latin typeface="+mj-lt"/>
              </a:rPr>
              <a:t>Center "</a:t>
            </a:r>
            <a:r>
              <a:rPr lang="en-US" dirty="0" err="1">
                <a:solidFill>
                  <a:srgbClr val="000000"/>
                </a:solidFill>
                <a:latin typeface="+mj-lt"/>
              </a:rPr>
              <a:t>Strategiya</a:t>
            </a:r>
            <a:r>
              <a:rPr lang="en-US" dirty="0">
                <a:solidFill>
                  <a:srgbClr val="000000"/>
                </a:solidFill>
                <a:latin typeface="+mj-lt"/>
              </a:rPr>
              <a:t>" (</a:t>
            </a:r>
            <a:r>
              <a:rPr lang="en-US" dirty="0" err="1">
                <a:solidFill>
                  <a:srgbClr val="000000"/>
                </a:solidFill>
                <a:latin typeface="+mj-lt"/>
              </a:rPr>
              <a:t>SPB</a:t>
            </a:r>
            <a:r>
              <a:rPr lang="en-US" dirty="0">
                <a:solidFill>
                  <a:srgbClr val="000000"/>
                </a:solidFill>
                <a:latin typeface="+mj-lt"/>
              </a:rPr>
              <a:t> Think Tank) </a:t>
            </a:r>
          </a:p>
          <a:p>
            <a:pPr>
              <a:lnSpc>
                <a:spcPct val="90000"/>
              </a:lnSpc>
              <a:spcBef>
                <a:spcPts val="600"/>
              </a:spcBef>
              <a:buFont typeface="Times New Roman" charset="0"/>
              <a:buChar char="•"/>
            </a:pPr>
            <a:r>
              <a:rPr lang="en-US" dirty="0">
                <a:solidFill>
                  <a:srgbClr val="000000"/>
                </a:solidFill>
                <a:latin typeface="+mj-lt"/>
              </a:rPr>
              <a:t>St. Petersburg City Zoo and Large Animal Veterinary Center</a:t>
            </a:r>
          </a:p>
          <a:p>
            <a:pPr>
              <a:lnSpc>
                <a:spcPct val="90000"/>
              </a:lnSpc>
              <a:spcBef>
                <a:spcPts val="600"/>
              </a:spcBef>
              <a:buFont typeface="Times New Roman" charset="0"/>
              <a:buChar char="•"/>
            </a:pPr>
            <a:r>
              <a:rPr lang="en-US" dirty="0">
                <a:solidFill>
                  <a:srgbClr val="000000"/>
                </a:solidFill>
                <a:latin typeface="+mj-lt"/>
              </a:rPr>
              <a:t>Ernst &amp; Young</a:t>
            </a:r>
          </a:p>
          <a:p>
            <a:pPr>
              <a:lnSpc>
                <a:spcPct val="90000"/>
              </a:lnSpc>
              <a:spcBef>
                <a:spcPts val="600"/>
              </a:spcBef>
              <a:buFont typeface="Times New Roman" charset="0"/>
              <a:buChar char="•"/>
            </a:pPr>
            <a:r>
              <a:rPr lang="en-US" dirty="0">
                <a:solidFill>
                  <a:srgbClr val="000000"/>
                </a:solidFill>
                <a:latin typeface="+mj-lt"/>
              </a:rPr>
              <a:t>The Civil Society Fund, </a:t>
            </a:r>
            <a:r>
              <a:rPr lang="en-US" dirty="0" err="1">
                <a:solidFill>
                  <a:srgbClr val="000000"/>
                </a:solidFill>
                <a:latin typeface="+mj-lt"/>
              </a:rPr>
              <a:t>Eu</a:t>
            </a:r>
            <a:r>
              <a:rPr lang="en-US" dirty="0">
                <a:solidFill>
                  <a:srgbClr val="000000"/>
                </a:solidFill>
                <a:latin typeface="+mj-lt"/>
              </a:rPr>
              <a:t>. Int. University</a:t>
            </a:r>
          </a:p>
          <a:p>
            <a:pPr>
              <a:lnSpc>
                <a:spcPct val="90000"/>
              </a:lnSpc>
              <a:spcBef>
                <a:spcPts val="600"/>
              </a:spcBef>
              <a:buFont typeface="Times New Roman" charset="0"/>
              <a:buChar char="•"/>
            </a:pPr>
            <a:r>
              <a:rPr lang="en-US" dirty="0">
                <a:solidFill>
                  <a:srgbClr val="000000"/>
                </a:solidFill>
                <a:latin typeface="+mj-lt"/>
              </a:rPr>
              <a:t>Leningrad Regional Press Service Center</a:t>
            </a:r>
          </a:p>
          <a:p>
            <a:pPr>
              <a:lnSpc>
                <a:spcPct val="90000"/>
              </a:lnSpc>
              <a:spcBef>
                <a:spcPts val="600"/>
              </a:spcBef>
              <a:buFont typeface="Times New Roman" charset="0"/>
              <a:buChar char="•"/>
            </a:pPr>
            <a:r>
              <a:rPr lang="en-US" dirty="0">
                <a:solidFill>
                  <a:srgbClr val="000000"/>
                </a:solidFill>
                <a:latin typeface="+mj-lt"/>
              </a:rPr>
              <a:t>Magazine "Art &amp; Times"</a:t>
            </a:r>
          </a:p>
          <a:p>
            <a:pPr>
              <a:lnSpc>
                <a:spcPct val="90000"/>
              </a:lnSpc>
              <a:spcBef>
                <a:spcPts val="600"/>
              </a:spcBef>
              <a:buFont typeface="Times New Roman" charset="0"/>
              <a:buChar char="•"/>
            </a:pPr>
            <a:r>
              <a:rPr lang="en-US" dirty="0">
                <a:solidFill>
                  <a:srgbClr val="000000"/>
                </a:solidFill>
                <a:latin typeface="+mj-lt"/>
              </a:rPr>
              <a:t>City Hospital #2. Endocrinology Division.</a:t>
            </a:r>
          </a:p>
          <a:p>
            <a:pPr>
              <a:lnSpc>
                <a:spcPct val="90000"/>
              </a:lnSpc>
              <a:spcBef>
                <a:spcPts val="600"/>
              </a:spcBef>
              <a:buClrTx/>
              <a:buSzTx/>
              <a:buFontTx/>
              <a:buNone/>
            </a:pPr>
            <a:endParaRPr lang="en-US" dirty="0">
              <a:solidFill>
                <a:srgbClr val="000000"/>
              </a:solidFill>
              <a:latin typeface="Tahoma" charset="0"/>
            </a:endParaRPr>
          </a:p>
        </p:txBody>
      </p:sp>
    </p:spTree>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ChangeArrowheads="1"/>
          </p:cNvSpPr>
          <p:nvPr/>
        </p:nvSpPr>
        <p:spPr bwMode="auto">
          <a:xfrm>
            <a:off x="609600" y="2119313"/>
            <a:ext cx="7772400" cy="375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ctr">
            <a:spAutoFit/>
          </a:bodyPr>
          <a:lstStyle/>
          <a:p>
            <a:pPr marL="279400" indent="-279400">
              <a:buFont typeface="Times New Roman" charset="0"/>
              <a:buAutoNum type="romanUcPeriod"/>
              <a:tabLst>
                <a:tab pos="279400" algn="l"/>
                <a:tab pos="736600" algn="l"/>
                <a:tab pos="1193800" algn="l"/>
                <a:tab pos="1651000" algn="l"/>
                <a:tab pos="2108200" algn="l"/>
                <a:tab pos="2565400" algn="l"/>
                <a:tab pos="3022600" algn="l"/>
                <a:tab pos="3479800" algn="l"/>
                <a:tab pos="3937000" algn="l"/>
                <a:tab pos="4394200" algn="l"/>
                <a:tab pos="4851400" algn="l"/>
                <a:tab pos="5308600" algn="l"/>
                <a:tab pos="5765800" algn="l"/>
                <a:tab pos="6223000" algn="l"/>
                <a:tab pos="6680200" algn="l"/>
                <a:tab pos="7137400" algn="l"/>
                <a:tab pos="7594600" algn="l"/>
                <a:tab pos="8051800" algn="l"/>
                <a:tab pos="8509000" algn="l"/>
                <a:tab pos="8966200" algn="l"/>
                <a:tab pos="9423400" algn="l"/>
              </a:tabLst>
            </a:pPr>
            <a:r>
              <a:rPr lang="en-US" b="1">
                <a:solidFill>
                  <a:srgbClr val="000000"/>
                </a:solidFill>
                <a:latin typeface="Garamond" charset="0"/>
                <a:cs typeface="Arial" charset="0"/>
              </a:rPr>
              <a:t>Language Use</a:t>
            </a:r>
          </a:p>
          <a:p>
            <a:pPr marL="279400" indent="-279400">
              <a:buClrTx/>
              <a:buSzTx/>
              <a:buFontTx/>
              <a:buNone/>
              <a:tabLst>
                <a:tab pos="279400" algn="l"/>
                <a:tab pos="736600" algn="l"/>
                <a:tab pos="1193800" algn="l"/>
                <a:tab pos="1651000" algn="l"/>
                <a:tab pos="2108200" algn="l"/>
                <a:tab pos="2565400" algn="l"/>
                <a:tab pos="3022600" algn="l"/>
                <a:tab pos="3479800" algn="l"/>
                <a:tab pos="3937000" algn="l"/>
                <a:tab pos="4394200" algn="l"/>
                <a:tab pos="4851400" algn="l"/>
                <a:tab pos="5308600" algn="l"/>
                <a:tab pos="5765800" algn="l"/>
                <a:tab pos="6223000" algn="l"/>
                <a:tab pos="6680200" algn="l"/>
                <a:tab pos="7137400" algn="l"/>
                <a:tab pos="7594600" algn="l"/>
                <a:tab pos="8051800" algn="l"/>
                <a:tab pos="8509000" algn="l"/>
                <a:tab pos="8966200" algn="l"/>
                <a:tab pos="9423400" algn="l"/>
              </a:tabLst>
            </a:pPr>
            <a:endParaRPr lang="en-US">
              <a:solidFill>
                <a:srgbClr val="000000"/>
              </a:solidFill>
              <a:latin typeface="Garamond" charset="0"/>
            </a:endParaRPr>
          </a:p>
          <a:p>
            <a:pPr marL="279400" indent="-279400">
              <a:buClrTx/>
              <a:buSzTx/>
              <a:buFontTx/>
              <a:buNone/>
              <a:tabLst>
                <a:tab pos="279400" algn="l"/>
                <a:tab pos="736600" algn="l"/>
                <a:tab pos="1193800" algn="l"/>
                <a:tab pos="1651000" algn="l"/>
                <a:tab pos="2108200" algn="l"/>
                <a:tab pos="2565400" algn="l"/>
                <a:tab pos="3022600" algn="l"/>
                <a:tab pos="3479800" algn="l"/>
                <a:tab pos="3937000" algn="l"/>
                <a:tab pos="4394200" algn="l"/>
                <a:tab pos="4851400" algn="l"/>
                <a:tab pos="5308600" algn="l"/>
                <a:tab pos="5765800" algn="l"/>
                <a:tab pos="6223000" algn="l"/>
                <a:tab pos="6680200" algn="l"/>
                <a:tab pos="7137400" algn="l"/>
                <a:tab pos="7594600" algn="l"/>
                <a:tab pos="8051800" algn="l"/>
                <a:tab pos="8509000" algn="l"/>
                <a:tab pos="8966200" algn="l"/>
                <a:tab pos="9423400" algn="l"/>
              </a:tabLst>
            </a:pPr>
            <a:r>
              <a:rPr lang="en-US" i="1">
                <a:solidFill>
                  <a:srgbClr val="000000"/>
                </a:solidFill>
                <a:latin typeface="Garamond" charset="0"/>
                <a:cs typeface="Arial" charset="0"/>
              </a:rPr>
              <a:t>How many clock hours during the past 7 days did you spend using Russian in the following activities (remember that your individual language classes last for 90 minutes each). Please use decimal-point notation, i.e. 1 hr. — "1"; 45 min. — "0.75"; 30 min. — "0.5"; 20 min. — 0.30; 15 min. = "0.25"; 10 min. — "0.15". Please only record the activities for ONE week. Do not Add the time for the two week period of the report.</a:t>
            </a:r>
          </a:p>
          <a:p>
            <a:pPr marL="279400" indent="-279400">
              <a:buClrTx/>
              <a:buSzTx/>
              <a:buFontTx/>
              <a:buNone/>
              <a:tabLst>
                <a:tab pos="279400" algn="l"/>
                <a:tab pos="736600" algn="l"/>
                <a:tab pos="1193800" algn="l"/>
                <a:tab pos="1651000" algn="l"/>
                <a:tab pos="2108200" algn="l"/>
                <a:tab pos="2565400" algn="l"/>
                <a:tab pos="3022600" algn="l"/>
                <a:tab pos="3479800" algn="l"/>
                <a:tab pos="3937000" algn="l"/>
                <a:tab pos="4394200" algn="l"/>
                <a:tab pos="4851400" algn="l"/>
                <a:tab pos="5308600" algn="l"/>
                <a:tab pos="5765800" algn="l"/>
                <a:tab pos="6223000" algn="l"/>
                <a:tab pos="6680200" algn="l"/>
                <a:tab pos="7137400" algn="l"/>
                <a:tab pos="7594600" algn="l"/>
                <a:tab pos="8051800" algn="l"/>
                <a:tab pos="8509000" algn="l"/>
                <a:tab pos="8966200" algn="l"/>
                <a:tab pos="9423400" algn="l"/>
              </a:tabLst>
            </a:pPr>
            <a:endParaRPr lang="en-US" i="1">
              <a:solidFill>
                <a:srgbClr val="000000"/>
              </a:solidFill>
              <a:latin typeface="Garamond" charset="0"/>
              <a:cs typeface="Arial" charset="0"/>
            </a:endParaRPr>
          </a:p>
        </p:txBody>
      </p:sp>
      <p:sp>
        <p:nvSpPr>
          <p:cNvPr id="12290" name="Rectangle 2"/>
          <p:cNvSpPr>
            <a:spLocks noChangeArrowheads="1"/>
          </p:cNvSpPr>
          <p:nvPr/>
        </p:nvSpPr>
        <p:spPr bwMode="auto">
          <a:xfrm>
            <a:off x="533400" y="373063"/>
            <a:ext cx="6858000" cy="1647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ctr">
            <a:spAutoFit/>
          </a:bodyPr>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3000">
                <a:solidFill>
                  <a:srgbClr val="003399"/>
                </a:solidFill>
                <a:latin typeface="Garamond" charset="0"/>
                <a:cs typeface="Times New Roman" charset="0"/>
              </a:rPr>
              <a:t>Language Utilization Report (Specimen)   </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a:solidFill>
                  <a:srgbClr val="000000"/>
                </a:solidFill>
                <a:latin typeface="Garamond" charset="0"/>
                <a:cs typeface="Times New Roman" charset="0"/>
              </a:rPr>
              <a:t> </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a:solidFill>
                  <a:srgbClr val="000000"/>
                </a:solidFill>
                <a:latin typeface="Garamond" charset="0"/>
                <a:cs typeface="Arial" charset="0"/>
              </a:rPr>
              <a:t>Student Name</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a:solidFill>
                  <a:srgbClr val="000000"/>
                </a:solidFill>
                <a:latin typeface="Garamond" charset="0"/>
                <a:cs typeface="Arial" charset="0"/>
              </a:rPr>
              <a:t>Started: </a:t>
            </a:r>
            <a:r>
              <a:rPr lang="en-US" sz="1800" b="1">
                <a:solidFill>
                  <a:srgbClr val="000000"/>
                </a:solidFill>
                <a:latin typeface="Garamond" charset="0"/>
                <a:cs typeface="Arial" charset="0"/>
              </a:rPr>
              <a:t>Not yet started </a:t>
            </a:r>
            <a:r>
              <a:rPr lang="en-US" sz="1800">
                <a:solidFill>
                  <a:srgbClr val="000000"/>
                </a:solidFill>
                <a:latin typeface="Garamond" charset="0"/>
                <a:cs typeface="Arial" charset="0"/>
              </a:rPr>
              <a:t>— Completed: </a:t>
            </a:r>
            <a:r>
              <a:rPr lang="en-US" sz="1800" b="1">
                <a:solidFill>
                  <a:srgbClr val="000000"/>
                </a:solidFill>
                <a:latin typeface="Garamond" charset="0"/>
                <a:cs typeface="Arial" charset="0"/>
              </a:rPr>
              <a:t>Not yet submitted.</a:t>
            </a:r>
            <a:br>
              <a:rPr lang="en-US" sz="1800" b="1">
                <a:solidFill>
                  <a:srgbClr val="000000"/>
                </a:solidFill>
                <a:latin typeface="Garamond" charset="0"/>
                <a:cs typeface="Arial" charset="0"/>
              </a:rPr>
            </a:br>
            <a:r>
              <a:rPr lang="en-US" sz="1800">
                <a:solidFill>
                  <a:srgbClr val="000000"/>
                </a:solidFill>
                <a:latin typeface="Garamond" charset="0"/>
                <a:cs typeface="Arial" charset="0"/>
              </a:rPr>
              <a:t>Due: </a:t>
            </a:r>
            <a:r>
              <a:rPr lang="en-US" sz="1800" b="1">
                <a:solidFill>
                  <a:srgbClr val="000000"/>
                </a:solidFill>
                <a:latin typeface="Garamond" charset="0"/>
                <a:cs typeface="Arial" charset="0"/>
              </a:rPr>
              <a:t>Sep 16</a:t>
            </a: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ChangeArrowheads="1"/>
          </p:cNvSpPr>
          <p:nvPr/>
        </p:nvSpPr>
        <p:spPr bwMode="auto">
          <a:xfrm>
            <a:off x="442762" y="368361"/>
            <a:ext cx="8167838" cy="25875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0000" tIns="46800" rIns="90000" bIns="46800" anchor="ctr">
            <a:spAutoFit/>
          </a:bodyPr>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dirty="0">
                <a:solidFill>
                  <a:srgbClr val="000000"/>
                </a:solidFill>
                <a:latin typeface="Garamond" charset="0"/>
                <a:cs typeface="Arial" charset="0"/>
              </a:rPr>
              <a:t>II. Communication Challenges </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dirty="0">
                <a:solidFill>
                  <a:srgbClr val="000000"/>
                </a:solidFill>
                <a:latin typeface="Garamond" charset="0"/>
                <a:cs typeface="Arial" charset="0"/>
              </a:rPr>
              <a:t/>
            </a:r>
            <a:br>
              <a:rPr lang="en-US" sz="1800" b="1" dirty="0">
                <a:solidFill>
                  <a:srgbClr val="000000"/>
                </a:solidFill>
                <a:latin typeface="Garamond" charset="0"/>
                <a:cs typeface="Arial" charset="0"/>
              </a:rPr>
            </a:br>
            <a:r>
              <a:rPr lang="en-US" sz="1800" b="1" dirty="0">
                <a:solidFill>
                  <a:srgbClr val="000000"/>
                </a:solidFill>
                <a:latin typeface="Garamond" charset="0"/>
                <a:cs typeface="Arial" charset="0"/>
              </a:rPr>
              <a:t>	A. What challenges did you encounter during the past week in operating in 	Russian?</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i="1" dirty="0">
                <a:solidFill>
                  <a:srgbClr val="000000"/>
                </a:solidFill>
                <a:latin typeface="Garamond" charset="0"/>
                <a:cs typeface="Arial" charset="0"/>
              </a:rPr>
              <a:t>	(Consider interpersonal, interpretive, and presentational modes in responding, e.g., 	scanning 	detailed text for relevant information, understanding detailed written instructions or spoken 	advice, note taking, letter writing, holding the floor in a discussion, reacting appropriately </a:t>
            </a:r>
            <a:r>
              <a:rPr lang="en-US" sz="1800" i="1" dirty="0" smtClean="0">
                <a:solidFill>
                  <a:srgbClr val="000000"/>
                </a:solidFill>
                <a:latin typeface="Garamond" charset="0"/>
                <a:cs typeface="Arial" charset="0"/>
              </a:rPr>
              <a:t>to a </a:t>
            </a:r>
            <a:r>
              <a:rPr lang="en-US" sz="1800" i="1" dirty="0">
                <a:solidFill>
                  <a:srgbClr val="000000"/>
                </a:solidFill>
                <a:latin typeface="Garamond" charset="0"/>
                <a:cs typeface="Arial" charset="0"/>
              </a:rPr>
              <a:t>culturally "sensitive" situation, etc.) Describe the situation briefly.</a:t>
            </a:r>
            <a:r>
              <a:rPr lang="en-US" sz="1800" dirty="0">
                <a:solidFill>
                  <a:srgbClr val="000000"/>
                </a:solidFill>
                <a:latin typeface="Garamond" charset="0"/>
              </a:rPr>
              <a:t> </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1800" dirty="0">
              <a:solidFill>
                <a:srgbClr val="000000"/>
              </a:solidFill>
              <a:latin typeface="Garamond" charset="0"/>
            </a:endParaRPr>
          </a:p>
        </p:txBody>
      </p:sp>
      <p:sp>
        <p:nvSpPr>
          <p:cNvPr id="13314" name="Text Box 2"/>
          <p:cNvSpPr txBox="1">
            <a:spLocks noChangeArrowheads="1"/>
          </p:cNvSpPr>
          <p:nvPr/>
        </p:nvSpPr>
        <p:spPr bwMode="auto">
          <a:xfrm>
            <a:off x="457200" y="3070442"/>
            <a:ext cx="8305800" cy="917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0000" tIns="46800" rIns="90000" bIns="4680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Lst>
              <a:defRPr sz="2400">
                <a:solidFill>
                  <a:srgbClr val="FFFFFF"/>
                </a:solidFill>
                <a:latin typeface="Arial" charset="0"/>
                <a:ea typeface="ＭＳ Ｐゴシック" charset="0"/>
                <a:cs typeface="ＭＳ Ｐゴシック" charset="0"/>
              </a:defRPr>
            </a:lvl9pPr>
          </a:lstStyle>
          <a:p>
            <a:r>
              <a:rPr lang="en-US" sz="1600" b="1" dirty="0">
                <a:solidFill>
                  <a:srgbClr val="000000"/>
                </a:solidFill>
                <a:latin typeface="Palatino Linotype" charset="0"/>
              </a:rPr>
              <a:t>	</a:t>
            </a:r>
            <a:r>
              <a:rPr lang="en-US" sz="1800" b="1" dirty="0">
                <a:solidFill>
                  <a:srgbClr val="000000"/>
                </a:solidFill>
                <a:latin typeface="Garamond" charset="0"/>
              </a:rPr>
              <a:t>B. In view of the challenges described above, what language/cultural 	resources will you need to master or have greater control over to deal more 	effectively, when a similar situation arises in the future?</a:t>
            </a:r>
          </a:p>
        </p:txBody>
      </p:sp>
      <p:sp>
        <p:nvSpPr>
          <p:cNvPr id="13315" name="Rectangle 3"/>
          <p:cNvSpPr>
            <a:spLocks noChangeArrowheads="1"/>
          </p:cNvSpPr>
          <p:nvPr/>
        </p:nvSpPr>
        <p:spPr bwMode="auto">
          <a:xfrm>
            <a:off x="533400" y="4343400"/>
            <a:ext cx="8229600" cy="1465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0000" tIns="46800" rIns="90000" bIns="46800" anchor="ctr">
            <a:spAutoFit/>
          </a:bodyPr>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dirty="0">
                <a:solidFill>
                  <a:srgbClr val="000000"/>
                </a:solidFill>
                <a:latin typeface="Garamond" charset="0"/>
                <a:cs typeface="Arial" charset="0"/>
              </a:rPr>
              <a:t>III. Communication Successes</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dirty="0">
                <a:solidFill>
                  <a:srgbClr val="000000"/>
                </a:solidFill>
                <a:latin typeface="Garamond" charset="0"/>
                <a:cs typeface="Arial" charset="0"/>
              </a:rPr>
              <a:t/>
            </a:r>
            <a:br>
              <a:rPr lang="en-US" sz="1800" b="1" dirty="0">
                <a:solidFill>
                  <a:srgbClr val="000000"/>
                </a:solidFill>
                <a:latin typeface="Garamond" charset="0"/>
                <a:cs typeface="Arial" charset="0"/>
              </a:rPr>
            </a:br>
            <a:r>
              <a:rPr lang="en-US" sz="1800" b="1" dirty="0">
                <a:solidFill>
                  <a:srgbClr val="000000"/>
                </a:solidFill>
                <a:latin typeface="Garamond" charset="0"/>
                <a:cs typeface="Arial" charset="0"/>
              </a:rPr>
              <a:t>	Describe a linguistic interaction in Russian during the past week which might be </a:t>
            </a:r>
            <a:endParaRPr lang="en-US" sz="1800" b="1" dirty="0" smtClean="0">
              <a:solidFill>
                <a:srgbClr val="000000"/>
              </a:solidFill>
              <a:latin typeface="Garamond" charset="0"/>
              <a:cs typeface="Arial" charset="0"/>
            </a:endParaRP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dirty="0" smtClean="0">
                <a:solidFill>
                  <a:srgbClr val="000000"/>
                </a:solidFill>
                <a:latin typeface="Garamond" charset="0"/>
                <a:cs typeface="Arial" charset="0"/>
              </a:rPr>
              <a:t>seen </a:t>
            </a:r>
            <a:r>
              <a:rPr lang="en-US" sz="1800" b="1" dirty="0">
                <a:solidFill>
                  <a:srgbClr val="000000"/>
                </a:solidFill>
                <a:latin typeface="Garamond" charset="0"/>
                <a:cs typeface="Arial" charset="0"/>
              </a:rPr>
              <a:t>to characterize your command of Russian at its best.</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i="1" dirty="0">
                <a:solidFill>
                  <a:srgbClr val="000000"/>
                </a:solidFill>
                <a:latin typeface="Garamond" charset="0"/>
                <a:cs typeface="Arial" charset="0"/>
              </a:rPr>
              <a:t>	(This may be an interaction of any kind which you consider you handled well.)</a:t>
            </a:r>
            <a:r>
              <a:rPr lang="en-US" sz="1800" dirty="0">
                <a:solidFill>
                  <a:srgbClr val="000000"/>
                </a:solidFill>
                <a:latin typeface="Garamond" charset="0"/>
              </a:rPr>
              <a:t> </a:t>
            </a: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533400" y="669986"/>
            <a:ext cx="8382000" cy="25875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ctr">
            <a:spAutoFit/>
          </a:bodyPr>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dirty="0">
                <a:solidFill>
                  <a:srgbClr val="000000"/>
                </a:solidFill>
                <a:latin typeface="Garamond" charset="0"/>
                <a:cs typeface="Arial" charset="0"/>
              </a:rPr>
              <a:t>IV. Goals for the Month(s) Ahead</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dirty="0">
                <a:solidFill>
                  <a:srgbClr val="000000"/>
                </a:solidFill>
                <a:latin typeface="Garamond" charset="0"/>
                <a:cs typeface="Arial" charset="0"/>
              </a:rPr>
              <a:t/>
            </a:r>
            <a:br>
              <a:rPr lang="en-US" sz="1800" b="1" dirty="0">
                <a:solidFill>
                  <a:srgbClr val="000000"/>
                </a:solidFill>
                <a:latin typeface="Garamond" charset="0"/>
                <a:cs typeface="Arial" charset="0"/>
              </a:rPr>
            </a:br>
            <a:r>
              <a:rPr lang="en-US" sz="1800" b="1" dirty="0">
                <a:solidFill>
                  <a:srgbClr val="000000"/>
                </a:solidFill>
                <a:latin typeface="Garamond" charset="0"/>
                <a:cs typeface="Arial" charset="0"/>
              </a:rPr>
              <a:t>	Identify 2-3 thematic areas, language functions, or speech genres which you </a:t>
            </a:r>
            <a:r>
              <a:rPr lang="en-US" sz="1800" b="1" dirty="0" smtClean="0">
                <a:solidFill>
                  <a:srgbClr val="000000"/>
                </a:solidFill>
                <a:latin typeface="Garamond" charset="0"/>
                <a:cs typeface="Arial" charset="0"/>
              </a:rPr>
              <a:t>plan </a:t>
            </a:r>
            <a:r>
              <a:rPr lang="en-US" sz="1800" b="1" dirty="0">
                <a:solidFill>
                  <a:srgbClr val="000000"/>
                </a:solidFill>
                <a:latin typeface="Garamond" charset="0"/>
                <a:cs typeface="Arial" charset="0"/>
              </a:rPr>
              <a:t>in the coming weeks to make stronger in your own Russian.</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i="1" dirty="0">
                <a:solidFill>
                  <a:srgbClr val="000000"/>
                </a:solidFill>
                <a:latin typeface="Garamond" charset="0"/>
                <a:cs typeface="Arial" charset="0"/>
              </a:rPr>
              <a:t>	(E.g., getting better at making requests or offering apologies, understanding certain recurrent 	colloquialisms in the speech of friends, catching references to contemporary Russian culture 	and/or 	politics, mastering abstract expressions, learning how to keep up a conversation, improving 	phonetics/intonation, becoming more proficient at offering toasts, responding to compliments, </a:t>
            </a:r>
            <a:r>
              <a:rPr lang="en-US" sz="1800" i="1" dirty="0" smtClean="0">
                <a:solidFill>
                  <a:srgbClr val="000000"/>
                </a:solidFill>
                <a:latin typeface="Garamond" charset="0"/>
                <a:cs typeface="Arial" charset="0"/>
              </a:rPr>
              <a:t>invitations</a:t>
            </a:r>
            <a:r>
              <a:rPr lang="en-US" sz="1800" i="1" dirty="0">
                <a:solidFill>
                  <a:srgbClr val="000000"/>
                </a:solidFill>
                <a:latin typeface="Garamond" charset="0"/>
                <a:cs typeface="Arial" charset="0"/>
              </a:rPr>
              <a:t>, leading a discussion, chairing a meeting, etc. )</a:t>
            </a:r>
            <a:r>
              <a:rPr lang="en-US" sz="1800" dirty="0">
                <a:solidFill>
                  <a:srgbClr val="000000"/>
                </a:solidFill>
                <a:latin typeface="Garamond" charset="0"/>
              </a:rPr>
              <a:t> </a:t>
            </a:r>
          </a:p>
        </p:txBody>
      </p:sp>
      <p:sp>
        <p:nvSpPr>
          <p:cNvPr id="14338" name="Rectangle 2"/>
          <p:cNvSpPr>
            <a:spLocks noChangeArrowheads="1"/>
          </p:cNvSpPr>
          <p:nvPr/>
        </p:nvSpPr>
        <p:spPr bwMode="auto">
          <a:xfrm>
            <a:off x="609600" y="3810000"/>
            <a:ext cx="8077200" cy="1190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spAutoFit/>
          </a:bodyPr>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a:solidFill>
                  <a:srgbClr val="000000"/>
                </a:solidFill>
                <a:latin typeface="Garamond" charset="0"/>
              </a:rPr>
              <a:t>V. Additional Comments</a:t>
            </a:r>
          </a:p>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a:solidFill>
                  <a:srgbClr val="000000"/>
                </a:solidFill>
                <a:latin typeface="Garamond" charset="0"/>
              </a:rPr>
              <a:t/>
            </a:r>
            <a:br>
              <a:rPr lang="en-US" sz="1800" b="1">
                <a:solidFill>
                  <a:srgbClr val="000000"/>
                </a:solidFill>
                <a:latin typeface="Garamond" charset="0"/>
              </a:rPr>
            </a:br>
            <a:r>
              <a:rPr lang="en-US" sz="1800" b="1">
                <a:solidFill>
                  <a:srgbClr val="000000"/>
                </a:solidFill>
                <a:latin typeface="Garamond" charset="0"/>
              </a:rPr>
              <a:t>	Please note any other observations that come to mind about your use of 	Russian during the past week?</a:t>
            </a: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457200" y="152400"/>
            <a:ext cx="8153400" cy="460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nchor="ctr">
            <a:spAutoFit/>
          </a:bodyPr>
          <a:lstStyle/>
          <a:p>
            <a:pPr algn="jus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dirty="0">
                <a:solidFill>
                  <a:srgbClr val="003399"/>
                </a:solidFill>
                <a:latin typeface="Garamond" charset="0"/>
                <a:cs typeface="Tahoma" charset="0"/>
              </a:rPr>
              <a:t>Language Utilization Reporting 2004-2011:  Descriptive Statistics</a:t>
            </a:r>
          </a:p>
        </p:txBody>
      </p:sp>
      <p:graphicFrame>
        <p:nvGraphicFramePr>
          <p:cNvPr id="15362" name="Group 2"/>
          <p:cNvGraphicFramePr>
            <a:graphicFrameLocks noGrp="1"/>
          </p:cNvGraphicFramePr>
          <p:nvPr>
            <p:extLst>
              <p:ext uri="{D42A27DB-BD31-4B8C-83A1-F6EECF244321}">
                <p14:modId xmlns:p14="http://schemas.microsoft.com/office/powerpoint/2010/main" val="2302553712"/>
              </p:ext>
            </p:extLst>
          </p:nvPr>
        </p:nvGraphicFramePr>
        <p:xfrm>
          <a:off x="457200" y="612775"/>
          <a:ext cx="8158163" cy="6139310"/>
        </p:xfrm>
        <a:graphic>
          <a:graphicData uri="http://schemas.openxmlformats.org/drawingml/2006/table">
            <a:tbl>
              <a:tblPr/>
              <a:tblGrid>
                <a:gridCol w="3573463"/>
                <a:gridCol w="715962"/>
                <a:gridCol w="922338"/>
                <a:gridCol w="933450"/>
                <a:gridCol w="790575"/>
                <a:gridCol w="611187"/>
                <a:gridCol w="611188"/>
              </a:tblGrid>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1" i="0" u="none" strike="noStrike" cap="none" normalizeH="0" baseline="0" dirty="0">
                          <a:ln>
                            <a:noFill/>
                          </a:ln>
                          <a:solidFill>
                            <a:srgbClr val="000000"/>
                          </a:solidFill>
                          <a:effectLst/>
                          <a:latin typeface="Garamond" charset="0"/>
                          <a:ea typeface="ＭＳ Ｐゴシック" charset="0"/>
                          <a:cs typeface="ＭＳ Ｐゴシック" charset="0"/>
                        </a:rPr>
                        <a:t>Activity</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1" i="0" u="none" strike="noStrike" cap="none" normalizeH="0" baseline="0" dirty="0">
                          <a:ln>
                            <a:noFill/>
                          </a:ln>
                          <a:solidFill>
                            <a:srgbClr val="000000"/>
                          </a:solidFill>
                          <a:effectLst/>
                          <a:latin typeface="Garamond" charset="0"/>
                          <a:ea typeface="ＭＳ Ｐゴシック" charset="0"/>
                          <a:cs typeface="ＭＳ Ｐゴシック" charset="0"/>
                        </a:rPr>
                        <a:t>N</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1" i="0" u="none" strike="noStrike" cap="none" normalizeH="0" baseline="0">
                          <a:ln>
                            <a:noFill/>
                          </a:ln>
                          <a:solidFill>
                            <a:srgbClr val="000000"/>
                          </a:solidFill>
                          <a:effectLst/>
                          <a:latin typeface="Garamond" charset="0"/>
                          <a:ea typeface="ＭＳ Ｐゴシック" charset="0"/>
                          <a:cs typeface="ＭＳ Ｐゴシック" charset="0"/>
                        </a:rPr>
                        <a:t>Minimum</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1" i="0" u="none" strike="noStrike" cap="none" normalizeH="0" baseline="0">
                          <a:ln>
                            <a:noFill/>
                          </a:ln>
                          <a:solidFill>
                            <a:srgbClr val="000000"/>
                          </a:solidFill>
                          <a:effectLst/>
                          <a:latin typeface="Garamond" charset="0"/>
                          <a:ea typeface="ＭＳ Ｐゴシック" charset="0"/>
                          <a:cs typeface="ＭＳ Ｐゴシック" charset="0"/>
                        </a:rPr>
                        <a:t>Maximum</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1" i="0" u="none" strike="noStrike" cap="none" normalizeH="0" baseline="0">
                          <a:ln>
                            <a:noFill/>
                          </a:ln>
                          <a:solidFill>
                            <a:srgbClr val="000000"/>
                          </a:solidFill>
                          <a:effectLst/>
                          <a:latin typeface="Garamond" charset="0"/>
                          <a:ea typeface="ＭＳ Ｐゴシック" charset="0"/>
                          <a:cs typeface="ＭＳ Ｐゴシック" charset="0"/>
                        </a:rPr>
                        <a:t>Sum</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1" i="0" u="none" strike="noStrike" cap="none" normalizeH="0" baseline="0">
                          <a:ln>
                            <a:noFill/>
                          </a:ln>
                          <a:solidFill>
                            <a:srgbClr val="000000"/>
                          </a:solidFill>
                          <a:effectLst/>
                          <a:latin typeface="Garamond" charset="0"/>
                          <a:ea typeface="ＭＳ Ｐゴシック" charset="0"/>
                          <a:cs typeface="ＭＳ Ｐゴシック" charset="0"/>
                        </a:rPr>
                        <a:t>Mean</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1" i="0" u="none" strike="noStrike" cap="none" normalizeH="0" baseline="0">
                          <a:ln>
                            <a:noFill/>
                          </a:ln>
                          <a:solidFill>
                            <a:srgbClr val="000000"/>
                          </a:solidFill>
                          <a:effectLst/>
                          <a:latin typeface="Garamond" charset="0"/>
                          <a:ea typeface="ＭＳ Ｐゴシック" charset="0"/>
                          <a:cs typeface="ＭＳ Ｐゴシック" charset="0"/>
                        </a:rPr>
                        <a:t>SD</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Number of forms completed</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32</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1043</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16.05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6.77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Formal language learning classes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105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265.5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11686.65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179.79</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35.85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42068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In homework and other preparation for formal language learning classes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410.5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6277.7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96.58</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94.2</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Internship or specialization coursework</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9</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225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5218.42</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80.28</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40.83</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Language tutorial sessions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113.9</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2994.5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46.07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14.97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Professional or academic reading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161</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2212.6</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34.04</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37.26</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Cultural events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104.5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2304.4</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35.45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24.32</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Host family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345.25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7514.68</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115.61</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83.59</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In public transportation or while shopping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175.9</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2980.57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45.85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44.53</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Other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116.5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1427.1</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21.96</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28.59</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Reading for pleasure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161.1</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3623.45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55.75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38.66</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Reading the press </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114</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dirty="0">
                          <a:ln>
                            <a:noFill/>
                          </a:ln>
                          <a:solidFill>
                            <a:srgbClr val="000000"/>
                          </a:solidFill>
                          <a:effectLst/>
                          <a:latin typeface="Garamond" charset="0"/>
                          <a:ea typeface="ＭＳ Ｐゴシック" charset="0"/>
                          <a:cs typeface="ＭＳ Ｐゴシック" charset="0"/>
                        </a:rPr>
                        <a:t>2535.69</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39.01</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26.67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Local radio or television</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5.3</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220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4798.75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73.83</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43.65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Time spent with friends</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628.5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10761.05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165.55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107.52</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24923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Total hours in all activities</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368.8</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2140.6</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64335.56</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989.78</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349.55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42068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Total hours spent on academic activities (language class, homework, tutorial, and academic read)</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147.3</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720.5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23171.45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356.48</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143.31</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420688">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Total hours spent on three academic activities (language class, homework and tutorial sessions)</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130</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696</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20958.85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322.44</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129.25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r h="593725">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Total hours spent on reading activities (professional/academic reading, reading for pleasure, and reading the press)</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65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7</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301</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8371.74</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a:ln>
                            <a:noFill/>
                          </a:ln>
                          <a:solidFill>
                            <a:srgbClr val="000000"/>
                          </a:solidFill>
                          <a:effectLst/>
                          <a:latin typeface="Garamond" charset="0"/>
                          <a:ea typeface="ＭＳ Ｐゴシック" charset="0"/>
                          <a:cs typeface="ＭＳ Ｐゴシック" charset="0"/>
                        </a:rPr>
                        <a:t>128.8</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c>
                  <a:txBody>
                    <a:bodyPr/>
                    <a:lstStyle/>
                    <a:p>
                      <a:pPr marL="0" marR="0" lvl="0" indent="0" algn="r" defTabSz="457200" rtl="0" eaLnBrk="1" fontAlgn="base" latinLnBrk="0" hangingPunct="1">
                        <a:lnSpc>
                          <a:spcPct val="76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400" b="0" i="0" u="none" strike="noStrike" cap="none" normalizeH="0" baseline="0" dirty="0">
                          <a:ln>
                            <a:noFill/>
                          </a:ln>
                          <a:solidFill>
                            <a:srgbClr val="000000"/>
                          </a:solidFill>
                          <a:effectLst/>
                          <a:latin typeface="Garamond" charset="0"/>
                          <a:ea typeface="ＭＳ Ｐゴシック" charset="0"/>
                          <a:cs typeface="ＭＳ Ｐゴシック" charset="0"/>
                        </a:rPr>
                        <a:t>71.5</a:t>
                      </a:r>
                    </a:p>
                  </a:txBody>
                  <a:tcPr marL="7200" marR="7200" marT="118296" marB="0" horzOverflow="overflow">
                    <a:lnL w="6480" cap="flat" cmpd="sng" algn="ctr">
                      <a:solidFill>
                        <a:srgbClr val="5A5A5A"/>
                      </a:solidFill>
                      <a:prstDash val="solid"/>
                      <a:round/>
                      <a:headEnd type="none" w="med" len="med"/>
                      <a:tailEnd type="none" w="med" len="med"/>
                    </a:lnL>
                    <a:lnR w="6480" cap="flat" cmpd="sng" algn="ctr">
                      <a:solidFill>
                        <a:srgbClr val="5A5A5A"/>
                      </a:solidFill>
                      <a:prstDash val="solid"/>
                      <a:round/>
                      <a:headEnd type="none" w="med" len="med"/>
                      <a:tailEnd type="none" w="med" len="med"/>
                    </a:lnR>
                    <a:lnT w="6480" cap="flat" cmpd="sng" algn="ctr">
                      <a:solidFill>
                        <a:srgbClr val="5A5A5A"/>
                      </a:solidFill>
                      <a:prstDash val="solid"/>
                      <a:round/>
                      <a:headEnd type="none" w="med" len="med"/>
                      <a:tailEnd type="none" w="med" len="med"/>
                    </a:lnT>
                    <a:lnB w="6480" cap="flat" cmpd="sng" algn="ctr">
                      <a:solidFill>
                        <a:srgbClr val="5A5A5A"/>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5" name="Group 1"/>
          <p:cNvGraphicFramePr>
            <a:graphicFrameLocks noGrp="1"/>
          </p:cNvGraphicFramePr>
          <p:nvPr/>
        </p:nvGraphicFramePr>
        <p:xfrm>
          <a:off x="914400" y="2438400"/>
          <a:ext cx="7319963" cy="1397643"/>
        </p:xfrm>
        <a:graphic>
          <a:graphicData uri="http://schemas.openxmlformats.org/drawingml/2006/table">
            <a:tbl>
              <a:tblPr/>
              <a:tblGrid>
                <a:gridCol w="2509838"/>
                <a:gridCol w="2300287"/>
                <a:gridCol w="2509838"/>
              </a:tblGrid>
              <a:tr h="433388">
                <a:tc gridSpan="3">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2400" b="1" i="1" u="none" strike="noStrike" cap="none" normalizeH="0" baseline="0">
                          <a:ln>
                            <a:noFill/>
                          </a:ln>
                          <a:solidFill>
                            <a:srgbClr val="000000"/>
                          </a:solidFill>
                          <a:effectLst/>
                          <a:latin typeface="Arial" charset="0"/>
                          <a:ea typeface="ＭＳ Ｐゴシック" charset="0"/>
                          <a:cs typeface="Calibri" charset="0"/>
                        </a:rPr>
                        <a:t>CLS Program Demographics</a:t>
                      </a:r>
                    </a:p>
                  </a:txBody>
                  <a:tcPr marL="68760" marR="68760" marT="121104"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hMerge="1">
                  <a:txBody>
                    <a:bodyPr/>
                    <a:lstStyle/>
                    <a:p>
                      <a:endParaRPr lang="en-US"/>
                    </a:p>
                  </a:txBody>
                  <a:tcPr/>
                </a:tc>
                <a:tc hMerge="1">
                  <a:txBody>
                    <a:bodyPr/>
                    <a:lstStyle/>
                    <a:p>
                      <a:endParaRPr lang="en-US"/>
                    </a:p>
                  </a:txBody>
                  <a:tcPr/>
                </a:tc>
              </a:tr>
              <a:tr h="549275">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Number of</a:t>
                      </a:r>
                    </a:p>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 Languages</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Number of Participants</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Average </a:t>
                      </a:r>
                    </a:p>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Age</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r>
              <a:tr h="412750">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13</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585</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Calibri" charset="0"/>
                          <a:ea typeface="ＭＳ Ｐゴシック" charset="0"/>
                          <a:cs typeface="Calibri" charset="0"/>
                        </a:rPr>
                        <a:t>23</a:t>
                      </a:r>
                    </a:p>
                  </a:txBody>
                  <a:tcPr marL="68760" marR="68760" marT="0"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16415" name="Group 31"/>
          <p:cNvGraphicFramePr>
            <a:graphicFrameLocks noGrp="1"/>
          </p:cNvGraphicFramePr>
          <p:nvPr/>
        </p:nvGraphicFramePr>
        <p:xfrm>
          <a:off x="914400" y="609600"/>
          <a:ext cx="7319963" cy="1397643"/>
        </p:xfrm>
        <a:graphic>
          <a:graphicData uri="http://schemas.openxmlformats.org/drawingml/2006/table">
            <a:tbl>
              <a:tblPr/>
              <a:tblGrid>
                <a:gridCol w="2509838"/>
                <a:gridCol w="2300287"/>
                <a:gridCol w="2509838"/>
              </a:tblGrid>
              <a:tr h="433388">
                <a:tc gridSpan="3">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2400" b="1" i="1" u="none" strike="noStrike" cap="none" normalizeH="0" baseline="0" dirty="0" err="1">
                          <a:ln>
                            <a:noFill/>
                          </a:ln>
                          <a:solidFill>
                            <a:srgbClr val="000000"/>
                          </a:solidFill>
                          <a:effectLst/>
                          <a:latin typeface="Arial" charset="0"/>
                          <a:ea typeface="ＭＳ Ｐゴシック" charset="0"/>
                          <a:cs typeface="Calibri" charset="0"/>
                        </a:rPr>
                        <a:t>NSLI</a:t>
                      </a:r>
                      <a:r>
                        <a:rPr kumimoji="0" lang="en-US" sz="2400" b="1" i="1" u="none" strike="noStrike" cap="none" normalizeH="0" baseline="0" dirty="0">
                          <a:ln>
                            <a:noFill/>
                          </a:ln>
                          <a:solidFill>
                            <a:srgbClr val="000000"/>
                          </a:solidFill>
                          <a:effectLst/>
                          <a:latin typeface="Arial" charset="0"/>
                          <a:ea typeface="ＭＳ Ｐゴシック" charset="0"/>
                          <a:cs typeface="Calibri" charset="0"/>
                        </a:rPr>
                        <a:t>-Y Program Demographics</a:t>
                      </a:r>
                    </a:p>
                  </a:txBody>
                  <a:tcPr marL="68760" marR="68760" marT="121104"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hMerge="1">
                  <a:txBody>
                    <a:bodyPr/>
                    <a:lstStyle/>
                    <a:p>
                      <a:endParaRPr lang="en-US"/>
                    </a:p>
                  </a:txBody>
                  <a:tcPr/>
                </a:tc>
                <a:tc hMerge="1">
                  <a:txBody>
                    <a:bodyPr/>
                    <a:lstStyle/>
                    <a:p>
                      <a:endParaRPr lang="en-US"/>
                    </a:p>
                  </a:txBody>
                  <a:tcPr/>
                </a:tc>
              </a:tr>
              <a:tr h="549275">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Number of</a:t>
                      </a:r>
                    </a:p>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 Languages</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dirty="0">
                          <a:ln>
                            <a:noFill/>
                          </a:ln>
                          <a:solidFill>
                            <a:srgbClr val="000000"/>
                          </a:solidFill>
                          <a:effectLst/>
                          <a:latin typeface="Arial" charset="0"/>
                          <a:ea typeface="ＭＳ Ｐゴシック" charset="0"/>
                          <a:cs typeface="Calibri" charset="0"/>
                        </a:rPr>
                        <a:t>Number of Participants</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dirty="0">
                          <a:ln>
                            <a:noFill/>
                          </a:ln>
                          <a:solidFill>
                            <a:srgbClr val="000000"/>
                          </a:solidFill>
                          <a:effectLst/>
                          <a:latin typeface="Arial" charset="0"/>
                          <a:ea typeface="ＭＳ Ｐゴシック" charset="0"/>
                          <a:cs typeface="Calibri" charset="0"/>
                        </a:rPr>
                        <a:t>Average </a:t>
                      </a:r>
                    </a:p>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dirty="0">
                          <a:ln>
                            <a:noFill/>
                          </a:ln>
                          <a:solidFill>
                            <a:srgbClr val="000000"/>
                          </a:solidFill>
                          <a:effectLst/>
                          <a:latin typeface="Arial" charset="0"/>
                          <a:ea typeface="ＭＳ Ｐゴシック" charset="0"/>
                          <a:cs typeface="Calibri" charset="0"/>
                        </a:rPr>
                        <a:t>Age</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r>
              <a:tr h="412750">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7</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656</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0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Calibri" charset="0"/>
                          <a:ea typeface="ＭＳ Ｐゴシック" charset="0"/>
                          <a:cs typeface="Calibri" charset="0"/>
                        </a:rPr>
                        <a:t>17</a:t>
                      </a:r>
                    </a:p>
                  </a:txBody>
                  <a:tcPr marL="68760" marR="68760" marT="0"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16445" name="Group 61"/>
          <p:cNvGraphicFramePr>
            <a:graphicFrameLocks noGrp="1"/>
          </p:cNvGraphicFramePr>
          <p:nvPr/>
        </p:nvGraphicFramePr>
        <p:xfrm>
          <a:off x="914400" y="4343400"/>
          <a:ext cx="7319963" cy="1397643"/>
        </p:xfrm>
        <a:graphic>
          <a:graphicData uri="http://schemas.openxmlformats.org/drawingml/2006/table">
            <a:tbl>
              <a:tblPr/>
              <a:tblGrid>
                <a:gridCol w="2509838"/>
                <a:gridCol w="2300287"/>
                <a:gridCol w="2509838"/>
              </a:tblGrid>
              <a:tr h="433388">
                <a:tc gridSpan="3">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2400" b="1" i="1" u="none" strike="noStrike" cap="none" normalizeH="0" baseline="0">
                          <a:ln>
                            <a:noFill/>
                          </a:ln>
                          <a:solidFill>
                            <a:srgbClr val="000000"/>
                          </a:solidFill>
                          <a:effectLst/>
                          <a:latin typeface="Arial" charset="0"/>
                          <a:ea typeface="ＭＳ Ｐゴシック" charset="0"/>
                          <a:cs typeface="Calibri" charset="0"/>
                        </a:rPr>
                        <a:t>Flagship Program Demographics</a:t>
                      </a:r>
                    </a:p>
                  </a:txBody>
                  <a:tcPr marL="68760" marR="68760" marT="121104"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hMerge="1">
                  <a:txBody>
                    <a:bodyPr/>
                    <a:lstStyle/>
                    <a:p>
                      <a:endParaRPr lang="en-US"/>
                    </a:p>
                  </a:txBody>
                  <a:tcPr/>
                </a:tc>
                <a:tc hMerge="1">
                  <a:txBody>
                    <a:bodyPr/>
                    <a:lstStyle/>
                    <a:p>
                      <a:endParaRPr lang="en-US"/>
                    </a:p>
                  </a:txBody>
                  <a:tcPr/>
                </a:tc>
              </a:tr>
              <a:tr h="549275">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Number of</a:t>
                      </a:r>
                    </a:p>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 Languages</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Number of Participants</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Average </a:t>
                      </a:r>
                    </a:p>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Age</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92CDDC"/>
                    </a:solidFill>
                  </a:tcPr>
                </a:tc>
              </a:tr>
              <a:tr h="412750">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5</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250</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84000"/>
                        </a:lnSpc>
                        <a:spcBef>
                          <a:spcPct val="0"/>
                        </a:spcBef>
                        <a:spcAft>
                          <a:spcPct val="0"/>
                        </a:spcAft>
                        <a:buClr>
                          <a:srgbClr val="000000"/>
                        </a:buClr>
                        <a:buSzPct val="100000"/>
                        <a:buFont typeface="Times New Roman"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a:ln>
                            <a:noFill/>
                          </a:ln>
                          <a:solidFill>
                            <a:srgbClr val="000000"/>
                          </a:solidFill>
                          <a:effectLst/>
                          <a:latin typeface="Arial" charset="0"/>
                          <a:ea typeface="ＭＳ Ｐゴシック" charset="0"/>
                          <a:cs typeface="Calibri" charset="0"/>
                        </a:rPr>
                        <a:t>23</a:t>
                      </a:r>
                    </a:p>
                  </a:txBody>
                  <a:tcPr marL="68760" marR="68760" marT="90648"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ChangeArrowheads="1"/>
          </p:cNvSpPr>
          <p:nvPr/>
        </p:nvSpPr>
        <p:spPr bwMode="auto">
          <a:xfrm>
            <a:off x="685800" y="792480"/>
            <a:ext cx="8153400" cy="483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600" dirty="0" smtClean="0">
                <a:solidFill>
                  <a:srgbClr val="000000"/>
                </a:solidFill>
                <a:latin typeface="Garamond" pitchFamily="16" charset="0"/>
                <a:ea typeface="ＭＳ Ｐゴシック" pitchFamily="32" charset="-128"/>
                <a:cs typeface="+mn-cs"/>
              </a:rPr>
              <a:t>“Language is the first step in understanding a nation’s principles and appreciating its past.  Dance, like language, articulates a story and allows one to communicate.  In studying both the Russian language and ballet, I gained a unique perspective on the nation’s history and established strong cross-cultural relationships.  The language unlocked the world around me, but ballet gave me an intimate glimpse at the reverence and appreciation Russian’s harbor for the performing arts.”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800" dirty="0" smtClean="0">
                <a:solidFill>
                  <a:srgbClr val="000000"/>
                </a:solidFill>
                <a:latin typeface="Garamond" pitchFamily="16" charset="0"/>
                <a:ea typeface="ＭＳ Ｐゴシック" pitchFamily="32" charset="-128"/>
                <a:cs typeface="+mn-cs"/>
              </a:rPr>
              <a:t>	</a:t>
            </a:r>
            <a:r>
              <a:rPr lang="en-US" sz="2000" dirty="0" err="1" smtClean="0">
                <a:solidFill>
                  <a:srgbClr val="000000"/>
                </a:solidFill>
                <a:latin typeface="Garamond" pitchFamily="16" charset="0"/>
                <a:ea typeface="ＭＳ Ｐゴシック" pitchFamily="32" charset="-128"/>
                <a:cs typeface="+mn-cs"/>
              </a:rPr>
              <a:t>NSLI</a:t>
            </a:r>
            <a:r>
              <a:rPr lang="en-US" sz="2000" dirty="0" smtClean="0">
                <a:solidFill>
                  <a:srgbClr val="000000"/>
                </a:solidFill>
                <a:latin typeface="Garamond" pitchFamily="16" charset="0"/>
                <a:ea typeface="ＭＳ Ｐゴシック" pitchFamily="32" charset="-128"/>
                <a:cs typeface="+mn-cs"/>
              </a:rPr>
              <a:t>-Y Russia, Summer 2010</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mn-cs"/>
              </a:rPr>
              <a:t>Level I: ICC differences assessed, aided by language and high culture; affect.</a:t>
            </a:r>
          </a:p>
        </p:txBody>
      </p:sp>
    </p:spTree>
    <p:extLst>
      <p:ext uri="{BB962C8B-B14F-4D97-AF65-F5344CB8AC3E}">
        <p14:creationId xmlns:p14="http://schemas.microsoft.com/office/powerpoint/2010/main" val="3058382011"/>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p:cNvSpPr>
            <a:spLocks noChangeArrowheads="1"/>
          </p:cNvSpPr>
          <p:nvPr/>
        </p:nvSpPr>
        <p:spPr bwMode="auto">
          <a:xfrm>
            <a:off x="523875" y="304800"/>
            <a:ext cx="8077200" cy="596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a:spcBef>
                <a:spcPts val="600"/>
              </a:spcBef>
              <a:spcAft>
                <a:spcPts val="600"/>
              </a:spcAf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smtClean="0">
                <a:solidFill>
                  <a:srgbClr val="000000"/>
                </a:solidFill>
                <a:latin typeface="Garamond" pitchFamily="16" charset="0"/>
                <a:ea typeface="ＭＳ Ｐゴシック" pitchFamily="32" charset="-128"/>
                <a:cs typeface="+mn-cs"/>
              </a:rPr>
              <a:t>Level 2: (Limited Working Competence)</a:t>
            </a:r>
          </a:p>
          <a:p>
            <a:pPr>
              <a:spcBef>
                <a:spcPts val="600"/>
              </a:spcBef>
              <a:spcAft>
                <a:spcPts val="600"/>
              </a:spcAf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1800" smtClean="0">
              <a:solidFill>
                <a:srgbClr val="000000"/>
              </a:solidFill>
              <a:latin typeface="Garamond" pitchFamily="16" charset="0"/>
              <a:ea typeface="ＭＳ Ｐゴシック" pitchFamily="32" charset="-128"/>
              <a:cs typeface="+mn-cs"/>
            </a:endParaRP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smtClean="0">
                <a:solidFill>
                  <a:srgbClr val="000000"/>
                </a:solidFill>
                <a:latin typeface="Garamond" pitchFamily="16" charset="0"/>
                <a:ea typeface="ＭＳ Ｐゴシック" pitchFamily="32" charset="-128"/>
                <a:cs typeface="+mn-cs"/>
              </a:rPr>
              <a:t>Able to participate acceptably in many everyday social and work-related interactions.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smtClean="0">
                <a:solidFill>
                  <a:srgbClr val="000000"/>
                </a:solidFill>
                <a:latin typeface="Garamond" pitchFamily="16" charset="0"/>
                <a:ea typeface="ＭＳ Ｐゴシック" pitchFamily="32" charset="-128"/>
                <a:cs typeface="+mn-cs"/>
              </a:rPr>
              <a:t> Shows conscious awareness of  significant differences between the individual’s own culture and the other culture and attempts to adjust behavior accordingly, although not always successfully.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smtClean="0">
                <a:solidFill>
                  <a:srgbClr val="000000"/>
                </a:solidFill>
                <a:latin typeface="Garamond" pitchFamily="16" charset="0"/>
                <a:ea typeface="ＭＳ Ｐゴシック" pitchFamily="32" charset="-128"/>
                <a:cs typeface="+mn-cs"/>
              </a:rPr>
              <a:t>Can typically avoid taboos and adhere to basic social norms and rules of etiquette, such as in accepting and refusing invitations, offering and receiving gifts, and requesting assistance.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smtClean="0">
                <a:solidFill>
                  <a:srgbClr val="000000"/>
                </a:solidFill>
                <a:latin typeface="Garamond" pitchFamily="16" charset="0"/>
                <a:ea typeface="ＭＳ Ｐゴシック" pitchFamily="32" charset="-128"/>
                <a:cs typeface="+mn-cs"/>
              </a:rPr>
              <a:t>May sometimes misinterpret cultural cues or behave inappropriately for the culture, but is usually able to recognize and repair misunderstandings.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smtClean="0">
                <a:solidFill>
                  <a:srgbClr val="000000"/>
                </a:solidFill>
                <a:latin typeface="Garamond" pitchFamily="16" charset="0"/>
                <a:ea typeface="ＭＳ Ｐゴシック" pitchFamily="32" charset="-128"/>
                <a:cs typeface="+mn-cs"/>
              </a:rPr>
              <a:t>Normally functions as expected in predictable and commonly encountered situations, including public events and large gatherings, but may have difficulty when faced with less familiar circumstances.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smtClean="0">
                <a:solidFill>
                  <a:srgbClr val="000000"/>
                </a:solidFill>
                <a:latin typeface="Garamond" pitchFamily="16" charset="0"/>
                <a:ea typeface="ＭＳ Ｐゴシック" pitchFamily="32" charset="-128"/>
                <a:cs typeface="+mn-cs"/>
              </a:rPr>
              <a:t>Able to participate in various social media activities. In a work environment, can appropriately issue straightforward directions and instructions, give or receive orders, whether in person, on the telephone, or in writing, and may be able to address some job-related problems.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smtClean="0">
                <a:solidFill>
                  <a:srgbClr val="000000"/>
                </a:solidFill>
                <a:latin typeface="Garamond" pitchFamily="16" charset="0"/>
                <a:ea typeface="ＭＳ Ｐゴシック" pitchFamily="32" charset="-128"/>
                <a:cs typeface="+mn-cs"/>
              </a:rPr>
              <a:t>In some instances, demonstrates recognition of and makes appropriate reference to issues and topics that are customarily the subject of conversation, such as historical, cultural or current events</a:t>
            </a:r>
            <a:r>
              <a:rPr lang="en-US" sz="1800" smtClean="0">
                <a:solidFill>
                  <a:srgbClr val="000000"/>
                </a:solidFill>
                <a:latin typeface="Garamond" pitchFamily="16" charset="0"/>
                <a:ea typeface="ＭＳ Ｐゴシック" pitchFamily="32" charset="-128"/>
                <a:cs typeface="+mn-cs"/>
              </a:rPr>
              <a:t>.</a:t>
            </a:r>
          </a:p>
          <a:p>
            <a:pPr>
              <a:spcBef>
                <a:spcPts val="600"/>
              </a:spcBef>
              <a:spcAft>
                <a:spcPts val="600"/>
              </a:spcAft>
              <a:buClrTx/>
              <a:buSz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smtClean="0">
                <a:solidFill>
                  <a:srgbClr val="000000"/>
                </a:solidFill>
                <a:latin typeface="Garamond" pitchFamily="16" charset="0"/>
                <a:ea typeface="ＭＳ Ｐゴシック" pitchFamily="32" charset="-128"/>
                <a:cs typeface="+mn-cs"/>
              </a:rPr>
              <a:t> </a:t>
            </a:r>
          </a:p>
        </p:txBody>
      </p:sp>
    </p:spTree>
    <p:extLst>
      <p:ext uri="{BB962C8B-B14F-4D97-AF65-F5344CB8AC3E}">
        <p14:creationId xmlns:p14="http://schemas.microsoft.com/office/powerpoint/2010/main" val="2929292650"/>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ChangeArrowheads="1"/>
          </p:cNvSpPr>
          <p:nvPr/>
        </p:nvSpPr>
        <p:spPr bwMode="auto">
          <a:xfrm>
            <a:off x="762000" y="609600"/>
            <a:ext cx="8153400" cy="606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600" dirty="0" smtClean="0">
                <a:solidFill>
                  <a:srgbClr val="000000"/>
                </a:solidFill>
                <a:latin typeface="Garamond" pitchFamily="16" charset="0"/>
                <a:ea typeface="ＭＳ Ｐゴシック" pitchFamily="32" charset="-128"/>
                <a:cs typeface="+mn-cs"/>
              </a:rPr>
              <a:t>“My favorite part about studying in my host country is bargaining with vendors. I have found that there are few forms of Chinese study better than practicing your bargaining skills; you learn not only to think on your feet and respond quickly in local vernacular, but also how to relate to Chinese locals and discuss your experiences as you build the “</a:t>
            </a:r>
            <a:r>
              <a:rPr lang="en-US" sz="2600" dirty="0" err="1" smtClean="0">
                <a:solidFill>
                  <a:srgbClr val="000000"/>
                </a:solidFill>
                <a:latin typeface="Garamond" pitchFamily="16" charset="0"/>
                <a:ea typeface="ＭＳ Ｐゴシック" pitchFamily="32" charset="-128"/>
                <a:cs typeface="+mn-cs"/>
              </a:rPr>
              <a:t>guanxi</a:t>
            </a:r>
            <a:r>
              <a:rPr lang="en-US" sz="2600" dirty="0" smtClean="0">
                <a:solidFill>
                  <a:srgbClr val="000000"/>
                </a:solidFill>
                <a:latin typeface="Garamond" pitchFamily="16" charset="0"/>
                <a:ea typeface="ＭＳ Ｐゴシック" pitchFamily="32" charset="-128"/>
                <a:cs typeface="+mn-cs"/>
              </a:rPr>
              <a:t>” (relationship) necessary for a win-win deal.” </a:t>
            </a:r>
            <a:r>
              <a:rPr lang="en-US" sz="2800" dirty="0" smtClean="0">
                <a:solidFill>
                  <a:srgbClr val="000000"/>
                </a:solidFill>
                <a:latin typeface="Garamond" pitchFamily="16" charset="0"/>
                <a:ea typeface="ＭＳ Ｐゴシック" pitchFamily="32" charset="-128"/>
                <a:cs typeface="+mn-cs"/>
              </a:rPr>
              <a:t>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800" dirty="0" smtClean="0">
                <a:solidFill>
                  <a:srgbClr val="000000"/>
                </a:solidFill>
                <a:latin typeface="Garamond" pitchFamily="16" charset="0"/>
                <a:ea typeface="ＭＳ Ｐゴシック" pitchFamily="32" charset="-128"/>
                <a:cs typeface="+mn-cs"/>
              </a:rPr>
              <a:t>	</a:t>
            </a:r>
            <a:r>
              <a:rPr lang="en-US" sz="2000" dirty="0" smtClean="0">
                <a:solidFill>
                  <a:srgbClr val="000000"/>
                </a:solidFill>
                <a:latin typeface="Garamond" pitchFamily="16" charset="0"/>
                <a:ea typeface="ＭＳ Ｐゴシック" pitchFamily="32" charset="-128"/>
                <a:cs typeface="+mn-cs"/>
              </a:rPr>
              <a:t>CLS China2011</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mn-cs"/>
              </a:rPr>
              <a:t>Level II participates acceptably in many routine  intercultural interactions, including work-related.</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mn-cs"/>
            </a:endParaRPr>
          </a:p>
        </p:txBody>
      </p:sp>
    </p:spTree>
    <p:extLst>
      <p:ext uri="{BB962C8B-B14F-4D97-AF65-F5344CB8AC3E}">
        <p14:creationId xmlns:p14="http://schemas.microsoft.com/office/powerpoint/2010/main" val="3689407607"/>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cvivas\Documents\Pictures\Arabic\At the Mark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381000"/>
            <a:ext cx="7315200" cy="548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08092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ChangeArrowheads="1"/>
          </p:cNvSpPr>
          <p:nvPr/>
        </p:nvSpPr>
        <p:spPr bwMode="auto">
          <a:xfrm>
            <a:off x="609600" y="457200"/>
            <a:ext cx="7904163" cy="5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dirty="0" smtClean="0">
                <a:solidFill>
                  <a:srgbClr val="000000"/>
                </a:solidFill>
                <a:latin typeface="Garamond" pitchFamily="16" charset="0"/>
                <a:ea typeface="ＭＳ Ｐゴシック" pitchFamily="32" charset="-128"/>
                <a:cs typeface="+mn-cs"/>
              </a:rPr>
              <a:t>“One of our CLS Turkey 2010 students practiced her Turkish and shared American culture with Turks through everyday activities like getting her hair cut: “While a trip to the barber does not have the outward appearance of a culturally enlightening experience, my visit speaks to the heart of the scholarship’s mission… I was able to connect with a Turk, who has had little – if any – exposure to real Americans. While </a:t>
            </a:r>
            <a:r>
              <a:rPr lang="en-US" dirty="0" err="1" smtClean="0">
                <a:solidFill>
                  <a:srgbClr val="000000"/>
                </a:solidFill>
                <a:latin typeface="Garamond" pitchFamily="16" charset="0"/>
                <a:ea typeface="ＭＳ Ｐゴシック" pitchFamily="32" charset="-128"/>
                <a:cs typeface="+mn-cs"/>
              </a:rPr>
              <a:t>Erhan</a:t>
            </a:r>
            <a:r>
              <a:rPr lang="en-US" dirty="0" smtClean="0">
                <a:solidFill>
                  <a:srgbClr val="000000"/>
                </a:solidFill>
                <a:latin typeface="Garamond" pitchFamily="16" charset="0"/>
                <a:ea typeface="ＭＳ Ｐゴシック" pitchFamily="32" charset="-128"/>
                <a:cs typeface="+mn-cs"/>
              </a:rPr>
              <a:t> may have seen every episode of Lost, and memorized all of </a:t>
            </a:r>
            <a:r>
              <a:rPr lang="en-US" dirty="0" err="1" smtClean="0">
                <a:solidFill>
                  <a:srgbClr val="000000"/>
                </a:solidFill>
                <a:latin typeface="Garamond" pitchFamily="16" charset="0"/>
                <a:ea typeface="ＭＳ Ｐゴシック" pitchFamily="32" charset="-128"/>
                <a:cs typeface="+mn-cs"/>
              </a:rPr>
              <a:t>Rhianna’s</a:t>
            </a:r>
            <a:r>
              <a:rPr lang="en-US" dirty="0" smtClean="0">
                <a:solidFill>
                  <a:srgbClr val="000000"/>
                </a:solidFill>
                <a:latin typeface="Garamond" pitchFamily="16" charset="0"/>
                <a:ea typeface="ＭＳ Ｐゴシック" pitchFamily="32" charset="-128"/>
                <a:cs typeface="+mn-cs"/>
              </a:rPr>
              <a:t> lyrics – I was able to show him what a ‘real’ American is like.”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dirty="0" smtClean="0">
                <a:solidFill>
                  <a:srgbClr val="000000"/>
                </a:solidFill>
                <a:latin typeface="Garamond" pitchFamily="16" charset="0"/>
                <a:ea typeface="ＭＳ Ｐゴシック" pitchFamily="32" charset="-128"/>
                <a:cs typeface="+mn-cs"/>
              </a:rPr>
              <a:t>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000" dirty="0" smtClean="0">
                <a:solidFill>
                  <a:srgbClr val="000000"/>
                </a:solidFill>
                <a:latin typeface="Garamond" pitchFamily="16" charset="0"/>
                <a:ea typeface="ＭＳ Ｐゴシック" pitchFamily="32" charset="-128"/>
                <a:cs typeface="+mn-cs"/>
              </a:rPr>
              <a:t>CLS Turkey 2010</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mn-cs"/>
              </a:rPr>
              <a:t>Level I and II: “the third place” (</a:t>
            </a:r>
            <a:r>
              <a:rPr lang="en-US" sz="1800" dirty="0" err="1" smtClean="0">
                <a:solidFill>
                  <a:srgbClr val="000000"/>
                </a:solidFill>
                <a:latin typeface="Garamond" pitchFamily="16" charset="0"/>
                <a:ea typeface="ＭＳ Ｐゴシック" pitchFamily="32" charset="-128"/>
                <a:cs typeface="+mn-cs"/>
              </a:rPr>
              <a:t>Kramsch</a:t>
            </a:r>
            <a:r>
              <a:rPr lang="en-US" sz="1800" dirty="0" smtClean="0">
                <a:solidFill>
                  <a:srgbClr val="000000"/>
                </a:solidFill>
                <a:latin typeface="Garamond" pitchFamily="16" charset="0"/>
                <a:ea typeface="ＭＳ Ｐゴシック" pitchFamily="32" charset="-128"/>
                <a:cs typeface="+mn-cs"/>
              </a:rPr>
              <a:t>), understanding ones own culture in a bi-focal way and appropriate interpersonal exchange.</a:t>
            </a:r>
          </a:p>
        </p:txBody>
      </p:sp>
    </p:spTree>
    <p:extLst>
      <p:ext uri="{BB962C8B-B14F-4D97-AF65-F5344CB8AC3E}">
        <p14:creationId xmlns:p14="http://schemas.microsoft.com/office/powerpoint/2010/main" val="3596042824"/>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ChangeArrowheads="1"/>
          </p:cNvSpPr>
          <p:nvPr/>
        </p:nvSpPr>
        <p:spPr bwMode="auto">
          <a:xfrm>
            <a:off x="381000" y="228600"/>
            <a:ext cx="8763000" cy="6203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dirty="0" smtClean="0">
                <a:solidFill>
                  <a:srgbClr val="000000"/>
                </a:solidFill>
                <a:latin typeface="Garamond" pitchFamily="16" charset="0"/>
                <a:ea typeface="ＭＳ Ｐゴシック" pitchFamily="32" charset="-128"/>
                <a:cs typeface="+mn-cs"/>
              </a:rPr>
              <a:t>“I now realize that I came to Azerbaijan with a preconceived notion that I would find nothing positive about the subservient role of women in traditional Azerbaijani culture. As a very independent American female, it was difficult for me to adjust to the gender division in Azerbaijan, because I felt that women were treated as second class citizens. To show respect to my relatives, I tried to abide by their cultural norms and remained segregated with the other women. The women prepared food and served the men, cleaned up after them and waited until the men had finished before being allowed to eat. Although this aspect of Azerbaijani culture was difficult for me to accept, I also came to realize that this gender division has some positive aspects. I found a deep sense of camaraderie among my female relatives that I have not experienced before. There was a complete sense of freedom in the way my female relatives expressed their feelings, concerns and insecurities, knowing that they could reveal anything and still be accepted for it. They relied on always having a group of other women around to socialize with, which provided an ongoing sense of security.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800"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dirty="0" smtClean="0">
                <a:solidFill>
                  <a:srgbClr val="000000"/>
                </a:solidFill>
                <a:latin typeface="Garamond" pitchFamily="16" charset="0"/>
                <a:ea typeface="ＭＳ Ｐゴシック" pitchFamily="32" charset="-128"/>
                <a:cs typeface="+mn-cs"/>
              </a:rPr>
              <a:t>I learned that loneliness is almost a foreign concept to my Azerbaijan female relatives. They are never alone and never worry about being alone. My female relatives all share in their household work and child care. In contrast to many of my American female friends, who feel that they sometimes have to take on the world themselves, my Azerbaijani relatives know that a helping hand is always available, without needing to ask for it. Overall, I experienced a deep sense of community and family respect that I feel that is often lacking in western cultures. Independence, for all of its positive aspects, also comes with a price and my stay in Azerbaijan made me realize this.”</a:t>
            </a:r>
            <a:r>
              <a:rPr lang="en-US" sz="1700" b="1" dirty="0" smtClean="0">
                <a:solidFill>
                  <a:srgbClr val="000000"/>
                </a:solidFill>
                <a:latin typeface="Garamond" pitchFamily="16" charset="0"/>
                <a:ea typeface="ＭＳ Ｐゴシック" pitchFamily="32" charset="-128"/>
                <a:cs typeface="+mn-cs"/>
              </a:rPr>
              <a:t>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800"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1700" dirty="0" smtClean="0">
              <a:solidFill>
                <a:srgbClr val="000000"/>
              </a:solidFill>
              <a:latin typeface="Garamond" pitchFamily="16" charset="0"/>
              <a:ea typeface="ＭＳ Ｐゴシック" pitchFamily="32" charset="-128"/>
              <a:cs typeface="+mn-cs"/>
            </a:endParaRP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dirty="0" smtClean="0">
                <a:solidFill>
                  <a:srgbClr val="000000"/>
                </a:solidFill>
                <a:latin typeface="Garamond" pitchFamily="16" charset="0"/>
                <a:ea typeface="ＭＳ Ｐゴシック" pitchFamily="32" charset="-128"/>
                <a:cs typeface="+mn-cs"/>
              </a:rPr>
              <a:t>Heritage speaker CLS Azerbaijan, 2011</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dirty="0" smtClean="0">
                <a:solidFill>
                  <a:srgbClr val="000000"/>
                </a:solidFill>
                <a:latin typeface="Garamond" pitchFamily="16" charset="0"/>
                <a:ea typeface="ＭＳ Ｐゴシック" pitchFamily="32" charset="-128"/>
                <a:cs typeface="+mn-cs"/>
              </a:rPr>
              <a:t>Level 3  able to interact in a broad range of public and private situations with dual perspective. </a:t>
            </a:r>
            <a:endParaRPr lang="en-US" dirty="0" smtClean="0">
              <a:solidFill>
                <a:srgbClr val="FFFFFF"/>
              </a:solidFill>
              <a:ea typeface="ＭＳ Ｐゴシック" pitchFamily="32" charset="-128"/>
              <a:cs typeface="+mn-cs"/>
            </a:endParaRPr>
          </a:p>
        </p:txBody>
      </p:sp>
    </p:spTree>
    <p:extLst>
      <p:ext uri="{BB962C8B-B14F-4D97-AF65-F5344CB8AC3E}">
        <p14:creationId xmlns:p14="http://schemas.microsoft.com/office/powerpoint/2010/main" val="3772680451"/>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534400" cy="1131887"/>
          </a:xfrm>
        </p:spPr>
        <p:txBody>
          <a:bodyPr>
            <a:normAutofit/>
          </a:bodyPr>
          <a:lstStyle/>
          <a:p>
            <a:pPr>
              <a:buFont typeface="Times New Roman" pitchFamily="18" charset="0"/>
              <a:buNone/>
              <a:defRPr/>
            </a:pPr>
            <a:r>
              <a:rPr lang="en-US" sz="2700" b="1" dirty="0" smtClean="0">
                <a:cs typeface="Arial"/>
              </a:rPr>
              <a:t>Arabic Overseas Flagship Program  </a:t>
            </a:r>
            <a:r>
              <a:rPr lang="en-US" sz="2700" b="1" dirty="0">
                <a:cs typeface="Arial"/>
              </a:rPr>
              <a:t>(N=81)</a:t>
            </a:r>
            <a:r>
              <a:rPr lang="en-US" sz="2700" b="1" dirty="0" smtClean="0">
                <a:cs typeface="Arial"/>
              </a:rPr>
              <a:t>                                  OPI Scores for 2007- 2011 Academic Year Program</a:t>
            </a:r>
            <a:endParaRPr lang="en-US" dirty="0"/>
          </a:p>
        </p:txBody>
      </p:sp>
      <p:pic>
        <p:nvPicPr>
          <p:cNvPr id="31747" name="Content Placeholder 3"/>
          <p:cNvPicPr>
            <a:picLocks noGrp="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04800" y="1524000"/>
            <a:ext cx="8235950" cy="4529138"/>
          </a:xfrm>
        </p:spPr>
      </p:pic>
    </p:spTree>
    <p:extLst>
      <p:ext uri="{BB962C8B-B14F-4D97-AF65-F5344CB8AC3E}">
        <p14:creationId xmlns:p14="http://schemas.microsoft.com/office/powerpoint/2010/main" val="1681387256"/>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i="0" baseline="0" dirty="0" smtClean="0">
                <a:effectLst/>
              </a:rPr>
              <a:t>Comparisons of Pre- and Post-program Reading Scores: Arabic Overseas Flagship Program, 2009-2011 (N=57)</a:t>
            </a:r>
            <a:r>
              <a:rPr lang="en-US" sz="2400" dirty="0" smtClean="0">
                <a:effectLst/>
              </a:rPr>
              <a:t/>
            </a:r>
            <a:br>
              <a:rPr lang="en-US" sz="2400" dirty="0" smtClean="0">
                <a:effectLst/>
              </a:rPr>
            </a:br>
            <a:endParaRPr lang="en-US" sz="24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89005036"/>
              </p:ext>
            </p:extLst>
          </p:nvPr>
        </p:nvGraphicFramePr>
        <p:xfrm>
          <a:off x="457200" y="1371600"/>
          <a:ext cx="8221663" cy="452278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8884860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i="0" baseline="0" dirty="0" smtClean="0">
                <a:effectLst/>
              </a:rPr>
              <a:t>Comparisons of Pre- and Post-program Listening Scores: Arabic Overseas Flagship Program, 2009–2011 (N=57)</a:t>
            </a:r>
            <a:r>
              <a:rPr lang="en-US" sz="2600" dirty="0" smtClean="0">
                <a:effectLst/>
              </a:rPr>
              <a:t/>
            </a:r>
            <a:br>
              <a:rPr lang="en-US" sz="2600" dirty="0" smtClean="0">
                <a:effectLst/>
              </a:rPr>
            </a:br>
            <a:endParaRPr lang="en-US" sz="2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65604882"/>
              </p:ext>
            </p:extLst>
          </p:nvPr>
        </p:nvGraphicFramePr>
        <p:xfrm>
          <a:off x="457200" y="1600200"/>
          <a:ext cx="8221663" cy="452278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57757915"/>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381000"/>
            <a:ext cx="80772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2403257656"/>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533400"/>
            <a:ext cx="8001000" cy="5310188"/>
          </a:xfrm>
          <a:prstGeom prst="rect">
            <a:avLst/>
          </a:prstGeom>
          <a:noFill/>
          <a:ln w="3240">
            <a:solidFill>
              <a:srgbClr val="0D0D0D"/>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818441"/>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1"/>
          <p:cNvGraphicFramePr>
            <a:graphicFrameLocks noChangeAspect="1"/>
          </p:cNvGraphicFramePr>
          <p:nvPr/>
        </p:nvGraphicFramePr>
        <p:xfrm>
          <a:off x="609600" y="457200"/>
          <a:ext cx="8297863" cy="5181600"/>
        </p:xfrm>
        <a:graphic>
          <a:graphicData uri="http://schemas.openxmlformats.org/presentationml/2006/ole">
            <mc:AlternateContent xmlns:mc="http://schemas.openxmlformats.org/markup-compatibility/2006">
              <mc:Choice xmlns:v="urn:schemas-microsoft-com:vml" Requires="v">
                <p:oleObj spid="_x0000_s38931" r:id="rId4" imgW="5690520" imgH="3401640" progId="">
                  <p:embed/>
                </p:oleObj>
              </mc:Choice>
              <mc:Fallback>
                <p:oleObj r:id="rId4" imgW="5690520" imgH="340164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457200"/>
                        <a:ext cx="8297863" cy="5181600"/>
                      </a:xfrm>
                      <a:prstGeom prst="rect">
                        <a:avLst/>
                      </a:prstGeom>
                      <a:noFill/>
                      <a:ln w="19050">
                        <a:solidFill>
                          <a:srgbClr val="808080"/>
                        </a:solidFill>
                        <a:miter lim="800000"/>
                        <a:headEnd/>
                        <a:tailEnd/>
                      </a:ln>
                      <a:effectLst/>
                      <a:extLst>
                        <a:ext uri="{909E8E84-426E-40dd-AFC4-6F175D3DCCD1}">
                          <a14:hiddenFill xmlns:a14="http://schemas.microsoft.com/office/drawing/2010/main">
                            <a:blipFill dpi="0" rotWithShape="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08003450"/>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533400"/>
            <a:ext cx="7780338" cy="5257800"/>
          </a:xfrm>
          <a:prstGeom prst="rect">
            <a:avLst/>
          </a:prstGeom>
          <a:noFill/>
          <a:ln w="3200">
            <a:solidFill>
              <a:srgbClr val="0D0D0D"/>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419668"/>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1"/>
          <p:cNvGraphicFramePr>
            <a:graphicFrameLocks noChangeAspect="1"/>
          </p:cNvGraphicFramePr>
          <p:nvPr/>
        </p:nvGraphicFramePr>
        <p:xfrm>
          <a:off x="609600" y="457200"/>
          <a:ext cx="8078788" cy="5434013"/>
        </p:xfrm>
        <a:graphic>
          <a:graphicData uri="http://schemas.openxmlformats.org/presentationml/2006/ole">
            <mc:AlternateContent xmlns:mc="http://schemas.openxmlformats.org/markup-compatibility/2006">
              <mc:Choice xmlns:v="urn:schemas-microsoft-com:vml" Requires="v">
                <p:oleObj spid="_x0000_s39955" r:id="rId4" imgW="5690520" imgH="3725280" progId="">
                  <p:embed/>
                </p:oleObj>
              </mc:Choice>
              <mc:Fallback>
                <p:oleObj r:id="rId4" imgW="5690520" imgH="372528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457200"/>
                        <a:ext cx="8078788" cy="5434013"/>
                      </a:xfrm>
                      <a:prstGeom prst="rect">
                        <a:avLst/>
                      </a:prstGeom>
                      <a:noFill/>
                      <a:ln w="19050">
                        <a:solidFill>
                          <a:srgbClr val="808080"/>
                        </a:solidFill>
                        <a:miter lim="800000"/>
                        <a:headEnd/>
                        <a:tailEnd/>
                      </a:ln>
                      <a:effectLst/>
                      <a:extLst>
                        <a:ext uri="{909E8E84-426E-40dd-AFC4-6F175D3DCCD1}">
                          <a14:hiddenFill xmlns:a14="http://schemas.microsoft.com/office/drawing/2010/main">
                            <a:blipFill dpi="0" rotWithShape="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18793950"/>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381000"/>
            <a:ext cx="8259763" cy="5105400"/>
          </a:xfrm>
          <a:prstGeom prst="rect">
            <a:avLst/>
          </a:prstGeom>
          <a:noFill/>
          <a:ln w="3200">
            <a:solidFill>
              <a:srgbClr val="0D0D0D"/>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65099"/>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8" name="Object 1"/>
          <p:cNvGraphicFramePr>
            <a:graphicFrameLocks noChangeAspect="1"/>
          </p:cNvGraphicFramePr>
          <p:nvPr/>
        </p:nvGraphicFramePr>
        <p:xfrm>
          <a:off x="990600" y="1981200"/>
          <a:ext cx="10326688" cy="4191000"/>
        </p:xfrm>
        <a:graphic>
          <a:graphicData uri="http://schemas.openxmlformats.org/presentationml/2006/ole">
            <mc:AlternateContent xmlns:mc="http://schemas.openxmlformats.org/markup-compatibility/2006">
              <mc:Choice xmlns:v="urn:schemas-microsoft-com:vml" Requires="v">
                <p:oleObj spid="_x0000_s37915" r:id="rId4" imgW="5656680" imgH="2295720" progId="">
                  <p:embed/>
                </p:oleObj>
              </mc:Choice>
              <mc:Fallback>
                <p:oleObj r:id="rId4" imgW="5656680" imgH="2295720"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1981200"/>
                        <a:ext cx="10326688" cy="4191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4819" name="Text Box 2"/>
          <p:cNvSpPr txBox="1">
            <a:spLocks noChangeArrowheads="1"/>
          </p:cNvSpPr>
          <p:nvPr/>
        </p:nvSpPr>
        <p:spPr bwMode="auto">
          <a:xfrm>
            <a:off x="457200" y="228600"/>
            <a:ext cx="8305800" cy="138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algn="ctr" eaLnBrk="1" hangingPunct="1">
              <a:buFont typeface="Times New Roman" pitchFamily="16" charset="0"/>
              <a:buNone/>
            </a:pPr>
            <a:r>
              <a:rPr lang="en-US" sz="2800" smtClean="0">
                <a:solidFill>
                  <a:srgbClr val="003399"/>
                </a:solidFill>
                <a:latin typeface="Garamond" pitchFamily="16" charset="0"/>
                <a:cs typeface="Times New Roman" pitchFamily="16" charset="0"/>
              </a:rPr>
              <a:t>Summary of Multiple Regression Analyses for Variables Predicting Gain in Oral Proficiency: </a:t>
            </a:r>
          </a:p>
          <a:p>
            <a:pPr algn="ctr" eaLnBrk="1" hangingPunct="1">
              <a:buFont typeface="Times New Roman" pitchFamily="16" charset="0"/>
              <a:buNone/>
            </a:pPr>
            <a:r>
              <a:rPr lang="en-US" sz="2800" smtClean="0">
                <a:solidFill>
                  <a:srgbClr val="003399"/>
                </a:solidFill>
                <a:latin typeface="Garamond" pitchFamily="16" charset="0"/>
                <a:cs typeface="Times New Roman" pitchFamily="16" charset="0"/>
              </a:rPr>
              <a:t>AY/Flagship Students (N = 69)</a:t>
            </a:r>
          </a:p>
        </p:txBody>
      </p:sp>
    </p:spTree>
    <p:extLst>
      <p:ext uri="{BB962C8B-B14F-4D97-AF65-F5344CB8AC3E}">
        <p14:creationId xmlns:p14="http://schemas.microsoft.com/office/powerpoint/2010/main" val="1223221327"/>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81000"/>
            <a:ext cx="8226425"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4196203559"/>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3" name="Group 1"/>
          <p:cNvGraphicFramePr>
            <a:graphicFrameLocks noGrp="1"/>
          </p:cNvGraphicFramePr>
          <p:nvPr/>
        </p:nvGraphicFramePr>
        <p:xfrm>
          <a:off x="609600" y="1219200"/>
          <a:ext cx="8005763" cy="4452936"/>
        </p:xfrm>
        <a:graphic>
          <a:graphicData uri="http://schemas.openxmlformats.org/drawingml/2006/table">
            <a:tbl>
              <a:tblPr/>
              <a:tblGrid>
                <a:gridCol w="2254250"/>
                <a:gridCol w="2017713"/>
                <a:gridCol w="1995487"/>
                <a:gridCol w="1738313"/>
              </a:tblGrid>
              <a:tr h="970031">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1"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Activity</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D0E3E3"/>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1"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Post-test OPI 2/2+</a:t>
                      </a:r>
                    </a:p>
                    <a:p>
                      <a:pPr marL="0" marR="0" lvl="0" indent="0" algn="ctr" defTabSz="457200" rtl="0" eaLnBrk="1" fontAlgn="base" latinLnBrk="0" hangingPunct="1">
                        <a:lnSpc>
                          <a:spcPct val="85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1"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(N=5)</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D0E3E3"/>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1"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Post-test OPI 3</a:t>
                      </a:r>
                    </a:p>
                    <a:p>
                      <a:pPr marL="0" marR="0" lvl="0" indent="0" algn="ctr" defTabSz="457200" rtl="0" eaLnBrk="1" fontAlgn="base" latinLnBrk="0" hangingPunct="1">
                        <a:lnSpc>
                          <a:spcPct val="85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1"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(N=34)</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D0E3E3"/>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1"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Post-test OPI 3+/4/4+</a:t>
                      </a:r>
                    </a:p>
                    <a:p>
                      <a:pPr marL="0" marR="0" lvl="0" indent="0" algn="ctr" defTabSz="457200" rtl="0" eaLnBrk="1" fontAlgn="base" latinLnBrk="0" hangingPunct="1">
                        <a:lnSpc>
                          <a:spcPct val="85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1"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(N=26)</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D0E3E3"/>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Homework</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0.9</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4.9</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7.9</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Internship</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6.6</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6.2</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4.8</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Tutoring</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3.1</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3.1</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3.0</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Academic Reading</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4.7</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2.0</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2.4</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Cultural Events</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1.2</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2.3</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2.7</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Host Family</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5.3</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6.8</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8.8</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Reading for Pleasure</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0.7</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3.7</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4.2</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Following the Press</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2.1</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2.6</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3.0</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45006">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Local TV/Radio</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3.3</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5.3</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5.0</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r h="377851">
                <a:tc>
                  <a:txBody>
                    <a:bodyPr/>
                    <a:lstStyle/>
                    <a:p>
                      <a:pPr marL="0" marR="0" lvl="0" indent="0" algn="l"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Time Spent with Friends</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6.9</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11.2</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76000"/>
                        </a:lnSpc>
                        <a:spcBef>
                          <a:spcPct val="0"/>
                        </a:spcBef>
                        <a:spcAft>
                          <a:spcPct val="0"/>
                        </a:spcAft>
                        <a:buClr>
                          <a:srgbClr val="000000"/>
                        </a:buClr>
                        <a:buSzPct val="100000"/>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kumimoji="0" lang="en-US" sz="1800" b="0" i="0" u="none" strike="noStrike" cap="none" normalizeH="0" baseline="0" smtClean="0">
                          <a:ln>
                            <a:noFill/>
                          </a:ln>
                          <a:solidFill>
                            <a:srgbClr val="000000"/>
                          </a:solidFill>
                          <a:effectLst/>
                          <a:latin typeface="Garamond" pitchFamily="16" charset="0"/>
                          <a:ea typeface="ＭＳ Ｐゴシック" pitchFamily="32" charset="-128"/>
                          <a:cs typeface="Times New Roman" pitchFamily="16" charset="0"/>
                        </a:rPr>
                        <a:t>10.9</a:t>
                      </a:r>
                    </a:p>
                  </a:txBody>
                  <a:tcPr marL="9360" marR="9360" marT="136521" marB="0" horzOverflow="overflow">
                    <a:lnL w="1260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36928" name="Rectangle 149"/>
          <p:cNvSpPr>
            <a:spLocks noChangeArrowheads="1"/>
          </p:cNvSpPr>
          <p:nvPr/>
        </p:nvSpPr>
        <p:spPr bwMode="auto">
          <a:xfrm>
            <a:off x="533400" y="152400"/>
            <a:ext cx="8153400"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nchor="ctr">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800" smtClean="0">
                <a:solidFill>
                  <a:srgbClr val="262699"/>
                </a:solidFill>
                <a:latin typeface="Garamond" pitchFamily="16" charset="0"/>
                <a:ea typeface="ＭＳ Ｐゴシック" pitchFamily="32" charset="-128"/>
                <a:cs typeface="Times New Roman" pitchFamily="16" charset="0"/>
              </a:rPr>
              <a:t>Russian Overseas Flagship: Mean Weekly Time-on-Tasks (in Hours) by Activity Type</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smtClean="0">
              <a:solidFill>
                <a:srgbClr val="262699"/>
              </a:solidFill>
              <a:latin typeface="Garamond" pitchFamily="16" charset="0"/>
              <a:ea typeface="ＭＳ Ｐゴシック" pitchFamily="32" charset="-128"/>
              <a:cs typeface="Times New Roman" pitchFamily="16" charset="0"/>
            </a:endParaRPr>
          </a:p>
        </p:txBody>
      </p:sp>
    </p:spTree>
    <p:extLst>
      <p:ext uri="{BB962C8B-B14F-4D97-AF65-F5344CB8AC3E}">
        <p14:creationId xmlns:p14="http://schemas.microsoft.com/office/powerpoint/2010/main" val="1811909159"/>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
          <p:cNvSpPr txBox="1">
            <a:spLocks noChangeArrowheads="1"/>
          </p:cNvSpPr>
          <p:nvPr/>
        </p:nvSpPr>
        <p:spPr bwMode="auto">
          <a:xfrm>
            <a:off x="457200" y="277813"/>
            <a:ext cx="8229600"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eaLnBrk="1" hangingPunct="1">
              <a:buFont typeface="Times New Roman" pitchFamily="16" charset="0"/>
              <a:buNone/>
            </a:pPr>
            <a:r>
              <a:rPr lang="en-US" sz="3600" smtClean="0">
                <a:solidFill>
                  <a:srgbClr val="003399"/>
                </a:solidFill>
                <a:latin typeface="Garamond" pitchFamily="16" charset="0"/>
                <a:cs typeface="+mn-cs"/>
              </a:rPr>
              <a:t>Percentage of Total Time Spent in </a:t>
            </a:r>
          </a:p>
          <a:p>
            <a:pPr eaLnBrk="1" hangingPunct="1">
              <a:buFont typeface="Times New Roman" pitchFamily="16" charset="0"/>
              <a:buNone/>
            </a:pPr>
            <a:r>
              <a:rPr lang="en-US" sz="3600" smtClean="0">
                <a:solidFill>
                  <a:srgbClr val="003399"/>
                </a:solidFill>
                <a:latin typeface="Garamond" pitchFamily="16" charset="0"/>
                <a:cs typeface="+mn-cs"/>
              </a:rPr>
              <a:t>L-2  Activities</a:t>
            </a:r>
          </a:p>
        </p:txBody>
      </p:sp>
      <p:sp>
        <p:nvSpPr>
          <p:cNvPr id="39938" name="Text Box 2"/>
          <p:cNvSpPr txBox="1">
            <a:spLocks noChangeArrowheads="1"/>
          </p:cNvSpPr>
          <p:nvPr/>
        </p:nvSpPr>
        <p:spPr bwMode="auto">
          <a:xfrm>
            <a:off x="1524000" y="1600200"/>
            <a:ext cx="6553200" cy="4225925"/>
          </a:xfrm>
          <a:prstGeom prst="rect">
            <a:avLst/>
          </a:prstGeom>
          <a:noFill/>
          <a:ln w="9525">
            <a:noFill/>
            <a:round/>
            <a:headEnd/>
            <a:tailEnd/>
          </a:ln>
          <a:effectLst/>
        </p:spPr>
        <p:txBody>
          <a:bodyPr/>
          <a:lstStyle/>
          <a:p>
            <a:pPr marL="339725" indent="-339725">
              <a:lnSpc>
                <a:spcPct val="90000"/>
              </a:lnSpc>
              <a:spcBef>
                <a:spcPts val="600"/>
              </a:spcBef>
              <a:buFont typeface="Times New Roman" pitchFamily="16" charset="0"/>
              <a:buChar char="•"/>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r>
              <a:rPr lang="en-US" sz="1800" b="1" dirty="0">
                <a:solidFill>
                  <a:srgbClr val="000000"/>
                </a:solidFill>
                <a:latin typeface="Garamond"/>
                <a:ea typeface="ＭＳ Ｐゴシック" pitchFamily="32" charset="-128"/>
                <a:cs typeface="+mn-cs"/>
              </a:rPr>
              <a:t>Friends		</a:t>
            </a:r>
            <a:r>
              <a:rPr lang="en-US" sz="1800" b="1" dirty="0" smtClean="0">
                <a:solidFill>
                  <a:srgbClr val="000000"/>
                </a:solidFill>
                <a:latin typeface="Garamond"/>
                <a:ea typeface="ＭＳ Ｐゴシック" pitchFamily="32" charset="-128"/>
                <a:cs typeface="+mn-cs"/>
              </a:rPr>
              <a:t>15</a:t>
            </a:r>
            <a:r>
              <a:rPr lang="en-US" sz="1800" b="1" dirty="0">
                <a:solidFill>
                  <a:srgbClr val="000000"/>
                </a:solidFill>
                <a:latin typeface="Garamond"/>
                <a:ea typeface="ＭＳ Ｐゴシック" pitchFamily="32" charset="-128"/>
                <a:cs typeface="+mn-cs"/>
              </a:rPr>
              <a:t>%</a:t>
            </a:r>
          </a:p>
          <a:p>
            <a:pPr marL="339725" indent="-339725">
              <a:lnSpc>
                <a:spcPct val="90000"/>
              </a:lnSpc>
              <a:spcBef>
                <a:spcPts val="600"/>
              </a:spcBef>
              <a:buClrTx/>
              <a:buSzTx/>
              <a:buFontTx/>
              <a:buNone/>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endParaRPr lang="en-US" sz="1800" b="1" dirty="0">
              <a:solidFill>
                <a:srgbClr val="000000"/>
              </a:solidFill>
              <a:latin typeface="Garamond"/>
              <a:ea typeface="ＭＳ Ｐゴシック" pitchFamily="32" charset="-128"/>
              <a:cs typeface="+mn-cs"/>
            </a:endParaRPr>
          </a:p>
          <a:p>
            <a:pPr marL="339725" indent="-339725">
              <a:lnSpc>
                <a:spcPct val="90000"/>
              </a:lnSpc>
              <a:spcBef>
                <a:spcPts val="600"/>
              </a:spcBef>
              <a:buFont typeface="Times New Roman" pitchFamily="16" charset="0"/>
              <a:buChar char="•"/>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r>
              <a:rPr lang="en-US" sz="1800" b="1" i="1" dirty="0">
                <a:solidFill>
                  <a:srgbClr val="000000"/>
                </a:solidFill>
                <a:latin typeface="Garamond"/>
                <a:ea typeface="ＭＳ Ｐゴシック" pitchFamily="32" charset="-128"/>
                <a:cs typeface="+mn-cs"/>
              </a:rPr>
              <a:t>Host Family		</a:t>
            </a:r>
            <a:r>
              <a:rPr lang="en-US" sz="1800" b="1" i="1" dirty="0" smtClean="0">
                <a:solidFill>
                  <a:srgbClr val="000000"/>
                </a:solidFill>
                <a:latin typeface="Garamond"/>
                <a:ea typeface="ＭＳ Ｐゴシック" pitchFamily="32" charset="-128"/>
                <a:cs typeface="+mn-cs"/>
              </a:rPr>
              <a:t>13</a:t>
            </a:r>
            <a:r>
              <a:rPr lang="en-US" sz="1800" b="1" i="1" dirty="0">
                <a:solidFill>
                  <a:srgbClr val="000000"/>
                </a:solidFill>
                <a:latin typeface="Garamond"/>
                <a:ea typeface="ＭＳ Ｐゴシック" pitchFamily="32" charset="-128"/>
                <a:cs typeface="+mn-cs"/>
              </a:rPr>
              <a:t>% (3+), 9.5(3), 8.6(2+)</a:t>
            </a:r>
          </a:p>
          <a:p>
            <a:pPr marL="339725" indent="-339725">
              <a:lnSpc>
                <a:spcPct val="90000"/>
              </a:lnSpc>
              <a:spcBef>
                <a:spcPts val="600"/>
              </a:spcBef>
              <a:buClrTx/>
              <a:buSzTx/>
              <a:buFontTx/>
              <a:buNone/>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endParaRPr lang="en-US" sz="1800" b="1" i="1" dirty="0">
              <a:solidFill>
                <a:srgbClr val="000000"/>
              </a:solidFill>
              <a:latin typeface="Garamond"/>
              <a:ea typeface="ＭＳ Ｐゴシック" pitchFamily="32" charset="-128"/>
              <a:cs typeface="+mn-cs"/>
            </a:endParaRPr>
          </a:p>
          <a:p>
            <a:pPr marL="339725" indent="-339725">
              <a:lnSpc>
                <a:spcPct val="90000"/>
              </a:lnSpc>
              <a:spcBef>
                <a:spcPts val="600"/>
              </a:spcBef>
              <a:buFont typeface="Times New Roman" pitchFamily="16" charset="0"/>
              <a:buChar char="•"/>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r>
              <a:rPr lang="en-US" sz="1800" b="1" dirty="0">
                <a:solidFill>
                  <a:srgbClr val="000000"/>
                </a:solidFill>
                <a:latin typeface="Garamond"/>
                <a:ea typeface="ＭＳ Ｐゴシック" pitchFamily="32" charset="-128"/>
                <a:cs typeface="+mn-cs"/>
              </a:rPr>
              <a:t>Academic		</a:t>
            </a:r>
            <a:r>
              <a:rPr lang="en-US" sz="1800" b="1" dirty="0" smtClean="0">
                <a:solidFill>
                  <a:srgbClr val="000000"/>
                </a:solidFill>
                <a:latin typeface="Garamond"/>
                <a:ea typeface="ＭＳ Ｐゴシック" pitchFamily="32" charset="-128"/>
                <a:cs typeface="+mn-cs"/>
              </a:rPr>
              <a:t>40</a:t>
            </a:r>
            <a:r>
              <a:rPr lang="en-US" sz="1800" b="1" dirty="0">
                <a:solidFill>
                  <a:srgbClr val="000000"/>
                </a:solidFill>
                <a:latin typeface="Garamond"/>
                <a:ea typeface="ＭＳ Ｐゴシック" pitchFamily="32" charset="-128"/>
                <a:cs typeface="+mn-cs"/>
              </a:rPr>
              <a:t>%</a:t>
            </a:r>
          </a:p>
          <a:p>
            <a:pPr marL="339725" indent="-339725">
              <a:lnSpc>
                <a:spcPct val="90000"/>
              </a:lnSpc>
              <a:spcBef>
                <a:spcPts val="600"/>
              </a:spcBef>
              <a:buFont typeface="Times New Roman" pitchFamily="16" charset="0"/>
              <a:buNone/>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endParaRPr lang="en-US" sz="1800" b="1" dirty="0">
              <a:solidFill>
                <a:srgbClr val="000000"/>
              </a:solidFill>
              <a:latin typeface="Garamond"/>
              <a:ea typeface="ＭＳ Ｐゴシック" pitchFamily="32" charset="-128"/>
              <a:cs typeface="+mn-cs"/>
            </a:endParaRPr>
          </a:p>
          <a:p>
            <a:pPr marL="339725" indent="-339725">
              <a:lnSpc>
                <a:spcPct val="90000"/>
              </a:lnSpc>
              <a:spcBef>
                <a:spcPts val="600"/>
              </a:spcBef>
              <a:buFont typeface="Times New Roman" pitchFamily="16" charset="0"/>
              <a:buChar char="•"/>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r>
              <a:rPr lang="en-US" sz="1800" b="1" i="1" dirty="0">
                <a:solidFill>
                  <a:srgbClr val="000000"/>
                </a:solidFill>
                <a:latin typeface="Garamond"/>
                <a:ea typeface="ＭＳ Ｐゴシック" pitchFamily="32" charset="-128"/>
                <a:cs typeface="+mn-cs"/>
              </a:rPr>
              <a:t>Reading		1</a:t>
            </a:r>
            <a:r>
              <a:rPr lang="en-US" sz="1800" b="1" i="1" dirty="0" smtClean="0">
                <a:solidFill>
                  <a:srgbClr val="000000"/>
                </a:solidFill>
                <a:latin typeface="Garamond"/>
                <a:ea typeface="ＭＳ Ｐゴシック" pitchFamily="32" charset="-128"/>
                <a:cs typeface="+mn-cs"/>
              </a:rPr>
              <a:t>4</a:t>
            </a:r>
            <a:r>
              <a:rPr lang="en-US" sz="1800" b="1" i="1" dirty="0">
                <a:solidFill>
                  <a:srgbClr val="000000"/>
                </a:solidFill>
                <a:latin typeface="Garamond"/>
                <a:ea typeface="ＭＳ Ｐゴシック" pitchFamily="32" charset="-128"/>
                <a:cs typeface="+mn-cs"/>
              </a:rPr>
              <a:t>% (3+), 11%(2+/3)</a:t>
            </a:r>
          </a:p>
          <a:p>
            <a:pPr marL="339725" indent="-339725">
              <a:lnSpc>
                <a:spcPct val="90000"/>
              </a:lnSpc>
              <a:spcBef>
                <a:spcPts val="600"/>
              </a:spcBef>
              <a:buClrTx/>
              <a:buSzTx/>
              <a:buFontTx/>
              <a:buNone/>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endParaRPr lang="en-US" sz="1800" b="1" i="1" dirty="0">
              <a:solidFill>
                <a:srgbClr val="000000"/>
              </a:solidFill>
              <a:latin typeface="Garamond"/>
              <a:ea typeface="ＭＳ Ｐゴシック" pitchFamily="32" charset="-128"/>
              <a:cs typeface="+mn-cs"/>
            </a:endParaRPr>
          </a:p>
          <a:p>
            <a:pPr marL="339725" indent="-339725">
              <a:lnSpc>
                <a:spcPct val="90000"/>
              </a:lnSpc>
              <a:spcBef>
                <a:spcPts val="600"/>
              </a:spcBef>
              <a:buFont typeface="Times New Roman" pitchFamily="16" charset="0"/>
              <a:buChar char="•"/>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r>
              <a:rPr lang="en-US" sz="1800" b="1" i="1" dirty="0">
                <a:solidFill>
                  <a:srgbClr val="000000"/>
                </a:solidFill>
                <a:latin typeface="Garamond"/>
                <a:ea typeface="ＭＳ Ｐゴシック" pitchFamily="32" charset="-128"/>
                <a:cs typeface="+mn-cs"/>
              </a:rPr>
              <a:t>Cultural events	 	</a:t>
            </a:r>
            <a:r>
              <a:rPr lang="en-US" sz="1800" b="1" i="1" dirty="0" smtClean="0">
                <a:solidFill>
                  <a:srgbClr val="000000"/>
                </a:solidFill>
                <a:latin typeface="Garamond"/>
                <a:ea typeface="ＭＳ Ｐゴシック" pitchFamily="32" charset="-128"/>
                <a:cs typeface="+mn-cs"/>
              </a:rPr>
              <a:t>4</a:t>
            </a:r>
            <a:r>
              <a:rPr lang="en-US" sz="1800" b="1" i="1" dirty="0">
                <a:solidFill>
                  <a:srgbClr val="000000"/>
                </a:solidFill>
                <a:latin typeface="Garamond"/>
                <a:ea typeface="ＭＳ Ｐゴシック" pitchFamily="32" charset="-128"/>
                <a:cs typeface="+mn-cs"/>
              </a:rPr>
              <a:t>%(3+), 3.1% (3), 1.7% (2+)</a:t>
            </a:r>
          </a:p>
          <a:p>
            <a:pPr marL="339725" indent="-339725">
              <a:lnSpc>
                <a:spcPct val="90000"/>
              </a:lnSpc>
              <a:spcBef>
                <a:spcPts val="600"/>
              </a:spcBef>
              <a:buClrTx/>
              <a:buSzTx/>
              <a:buFontTx/>
              <a:buNone/>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endParaRPr lang="en-US" sz="1800" b="1" i="1" dirty="0">
              <a:solidFill>
                <a:srgbClr val="000000"/>
              </a:solidFill>
              <a:latin typeface="Garamond"/>
              <a:ea typeface="ＭＳ Ｐゴシック" pitchFamily="32" charset="-128"/>
              <a:cs typeface="+mn-cs"/>
            </a:endParaRPr>
          </a:p>
          <a:p>
            <a:pPr marL="339725" indent="-339725">
              <a:lnSpc>
                <a:spcPct val="90000"/>
              </a:lnSpc>
              <a:spcBef>
                <a:spcPts val="600"/>
              </a:spcBef>
              <a:buFont typeface="Times New Roman" pitchFamily="16" charset="0"/>
              <a:buChar char="•"/>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r>
              <a:rPr lang="en-US" sz="1800" b="1" dirty="0">
                <a:solidFill>
                  <a:srgbClr val="000000"/>
                </a:solidFill>
                <a:latin typeface="Garamond"/>
                <a:ea typeface="ＭＳ Ｐゴシック" pitchFamily="32" charset="-128"/>
                <a:cs typeface="+mn-cs"/>
              </a:rPr>
              <a:t>Internships		 </a:t>
            </a:r>
            <a:r>
              <a:rPr lang="en-US" sz="1800" b="1" dirty="0" smtClean="0">
                <a:solidFill>
                  <a:srgbClr val="000000"/>
                </a:solidFill>
                <a:latin typeface="Garamond"/>
                <a:ea typeface="ＭＳ Ｐゴシック" pitchFamily="32" charset="-128"/>
                <a:cs typeface="+mn-cs"/>
              </a:rPr>
              <a:t>10</a:t>
            </a:r>
            <a:r>
              <a:rPr lang="en-US" sz="1800" b="1" dirty="0">
                <a:solidFill>
                  <a:srgbClr val="000000"/>
                </a:solidFill>
                <a:latin typeface="Garamond"/>
                <a:ea typeface="ＭＳ Ｐゴシック" pitchFamily="32" charset="-128"/>
                <a:cs typeface="+mn-cs"/>
              </a:rPr>
              <a:t>%</a:t>
            </a:r>
          </a:p>
          <a:p>
            <a:pPr marL="339725" indent="-339725">
              <a:lnSpc>
                <a:spcPct val="90000"/>
              </a:lnSpc>
              <a:spcBef>
                <a:spcPts val="600"/>
              </a:spcBef>
              <a:buFont typeface="Times New Roman" pitchFamily="16" charset="0"/>
              <a:buChar char="•"/>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endParaRPr lang="en-US" sz="1800" b="1" dirty="0">
              <a:solidFill>
                <a:srgbClr val="000000"/>
              </a:solidFill>
              <a:latin typeface="Garamond"/>
              <a:ea typeface="ＭＳ Ｐゴシック" pitchFamily="32" charset="-128"/>
              <a:cs typeface="+mn-cs"/>
            </a:endParaRPr>
          </a:p>
          <a:p>
            <a:pPr marL="339725" indent="-339725">
              <a:lnSpc>
                <a:spcPct val="90000"/>
              </a:lnSpc>
              <a:spcBef>
                <a:spcPts val="600"/>
              </a:spcBef>
              <a:buFont typeface="Times New Roman" pitchFamily="16" charset="0"/>
              <a:buChar char="•"/>
              <a:tabLst>
                <a:tab pos="908050" algn="l"/>
                <a:tab pos="1822450" algn="l"/>
                <a:tab pos="2736850" algn="l"/>
                <a:tab pos="3651250" algn="l"/>
                <a:tab pos="4565650" algn="l"/>
                <a:tab pos="5480050" algn="l"/>
                <a:tab pos="6394450" algn="l"/>
                <a:tab pos="7308850" algn="l"/>
                <a:tab pos="8223250" algn="l"/>
                <a:tab pos="9137650" algn="l"/>
                <a:tab pos="10052050" algn="l"/>
                <a:tab pos="10055225" algn="l"/>
                <a:tab pos="10512425" algn="l"/>
              </a:tabLst>
              <a:defRPr/>
            </a:pPr>
            <a:r>
              <a:rPr lang="en-US" sz="1800" b="1" dirty="0">
                <a:solidFill>
                  <a:srgbClr val="000000"/>
                </a:solidFill>
                <a:latin typeface="Garamond"/>
                <a:ea typeface="ＭＳ Ｐゴシック" pitchFamily="32" charset="-128"/>
                <a:cs typeface="+mn-cs"/>
              </a:rPr>
              <a:t>Other			</a:t>
            </a:r>
            <a:r>
              <a:rPr lang="en-US" sz="1800" b="1" dirty="0" smtClean="0">
                <a:solidFill>
                  <a:srgbClr val="000000"/>
                </a:solidFill>
                <a:latin typeface="Garamond"/>
                <a:ea typeface="ＭＳ Ｐゴシック" pitchFamily="32" charset="-128"/>
                <a:cs typeface="+mn-cs"/>
              </a:rPr>
              <a:t>4</a:t>
            </a:r>
            <a:r>
              <a:rPr lang="en-US" sz="1800" b="1" dirty="0">
                <a:solidFill>
                  <a:srgbClr val="000000"/>
                </a:solidFill>
                <a:latin typeface="Garamond"/>
                <a:ea typeface="ＭＳ Ｐゴシック" pitchFamily="32" charset="-128"/>
                <a:cs typeface="+mn-cs"/>
              </a:rPr>
              <a:t>% </a:t>
            </a:r>
          </a:p>
        </p:txBody>
      </p:sp>
    </p:spTree>
    <p:extLst>
      <p:ext uri="{BB962C8B-B14F-4D97-AF65-F5344CB8AC3E}">
        <p14:creationId xmlns:p14="http://schemas.microsoft.com/office/powerpoint/2010/main" val="3271362122"/>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990600"/>
            <a:ext cx="7467600" cy="4401205"/>
          </a:xfrm>
          <a:prstGeom prst="rect">
            <a:avLst/>
          </a:prstGeom>
        </p:spPr>
        <p:txBody>
          <a:bodyPr wrap="square">
            <a:spAutoFit/>
          </a:bodyPr>
          <a:lstStyle/>
          <a:p>
            <a:r>
              <a:rPr lang="en-US" sz="2800" i="1" dirty="0" smtClean="0">
                <a:solidFill>
                  <a:schemeClr val="tx1"/>
                </a:solidFill>
                <a:latin typeface="+mj-lt"/>
              </a:rPr>
              <a:t>“A </a:t>
            </a:r>
            <a:r>
              <a:rPr lang="en-US" sz="2800" i="1" dirty="0">
                <a:solidFill>
                  <a:schemeClr val="tx1"/>
                </a:solidFill>
                <a:latin typeface="+mj-lt"/>
              </a:rPr>
              <a:t>couple of times a week I sit with Syrian student that rents a room in my homestay house and speak with him about life in Syria and America. We sat and spoke for an hour or so about life in the United States, and I felt that I played a diplomatic role by explaining to him American values and traditions, religion in American, and I even explained the complexities of the American political system and the roles of the three branches of </a:t>
            </a:r>
            <a:r>
              <a:rPr lang="en-US" sz="2800" i="1" dirty="0" smtClean="0">
                <a:solidFill>
                  <a:schemeClr val="tx1"/>
                </a:solidFill>
                <a:latin typeface="+mj-lt"/>
              </a:rPr>
              <a:t>government”.</a:t>
            </a:r>
          </a:p>
          <a:p>
            <a:endParaRPr lang="en-US" sz="2800" i="1" dirty="0">
              <a:solidFill>
                <a:schemeClr val="tx1"/>
              </a:solidFill>
              <a:latin typeface="+mj-lt"/>
            </a:endParaRPr>
          </a:p>
          <a:p>
            <a:r>
              <a:rPr lang="en-US" sz="2800" i="1" dirty="0" smtClean="0">
                <a:solidFill>
                  <a:schemeClr val="tx1"/>
                </a:solidFill>
                <a:latin typeface="+mj-lt"/>
              </a:rPr>
              <a:t>Arabic Flagship, Level II</a:t>
            </a:r>
            <a:endParaRPr lang="en-US" sz="2800" dirty="0">
              <a:solidFill>
                <a:schemeClr val="tx1"/>
              </a:solidFill>
              <a:latin typeface="+mj-lt"/>
            </a:endParaRPr>
          </a:p>
        </p:txBody>
      </p:sp>
    </p:spTree>
    <p:extLst>
      <p:ext uri="{BB962C8B-B14F-4D97-AF65-F5344CB8AC3E}">
        <p14:creationId xmlns:p14="http://schemas.microsoft.com/office/powerpoint/2010/main" val="775341387"/>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295400"/>
            <a:ext cx="7239000" cy="3785652"/>
          </a:xfrm>
          <a:prstGeom prst="rect">
            <a:avLst/>
          </a:prstGeom>
        </p:spPr>
        <p:txBody>
          <a:bodyPr wrap="square">
            <a:spAutoFit/>
          </a:bodyPr>
          <a:lstStyle/>
          <a:p>
            <a:r>
              <a:rPr lang="en-US" sz="3000" i="1" dirty="0">
                <a:solidFill>
                  <a:schemeClr val="tx1"/>
                </a:solidFill>
                <a:latin typeface="+mj-lt"/>
              </a:rPr>
              <a:t>During our class on the Arabic novel we are reading I was able to convey abstract meanings such as the definition of patriotism and nationalism. This is something that would have been very difficult for me in the past</a:t>
            </a:r>
            <a:r>
              <a:rPr lang="en-US" sz="3000" i="1" dirty="0" smtClean="0">
                <a:solidFill>
                  <a:schemeClr val="tx1"/>
                </a:solidFill>
                <a:latin typeface="+mj-lt"/>
              </a:rPr>
              <a:t>.</a:t>
            </a:r>
          </a:p>
          <a:p>
            <a:endParaRPr lang="en-US" sz="3000" i="1" dirty="0">
              <a:solidFill>
                <a:schemeClr val="tx1"/>
              </a:solidFill>
              <a:latin typeface="+mj-lt"/>
            </a:endParaRPr>
          </a:p>
          <a:p>
            <a:endParaRPr lang="en-US" sz="3000" i="1" dirty="0" smtClean="0">
              <a:solidFill>
                <a:schemeClr val="tx1"/>
              </a:solidFill>
              <a:latin typeface="+mj-lt"/>
            </a:endParaRPr>
          </a:p>
          <a:p>
            <a:r>
              <a:rPr lang="en-US" sz="3000" i="1" dirty="0" smtClean="0">
                <a:solidFill>
                  <a:schemeClr val="tx1"/>
                </a:solidFill>
                <a:latin typeface="+mj-lt"/>
              </a:rPr>
              <a:t>Arabic, Level II-III</a:t>
            </a:r>
            <a:endParaRPr lang="en-US" sz="3000" dirty="0">
              <a:solidFill>
                <a:schemeClr val="tx1"/>
              </a:solidFill>
              <a:latin typeface="+mj-lt"/>
            </a:endParaRPr>
          </a:p>
        </p:txBody>
      </p:sp>
    </p:spTree>
    <p:extLst>
      <p:ext uri="{BB962C8B-B14F-4D97-AF65-F5344CB8AC3E}">
        <p14:creationId xmlns:p14="http://schemas.microsoft.com/office/powerpoint/2010/main" val="972496975"/>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cvivas\Documents\Pictures\Arabic\Alaa MSA class 2008-9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52387"/>
            <a:ext cx="7315200" cy="548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218091"/>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i="1" dirty="0" smtClean="0">
                <a:latin typeface="+mj-lt"/>
              </a:rPr>
              <a:t>	“The </a:t>
            </a:r>
            <a:r>
              <a:rPr lang="en-US" i="1" dirty="0">
                <a:latin typeface="+mj-lt"/>
              </a:rPr>
              <a:t>biggest success I have had so far is while talking to </a:t>
            </a:r>
            <a:r>
              <a:rPr lang="en-US" i="1" dirty="0" smtClean="0">
                <a:latin typeface="+mj-lt"/>
              </a:rPr>
              <a:t>cab drivers</a:t>
            </a:r>
            <a:r>
              <a:rPr lang="en-US" i="1" dirty="0">
                <a:latin typeface="+mj-lt"/>
              </a:rPr>
              <a:t>. Most cab drivers are extremely pleased if you speak any Arabic at all, and while I know that their opinions aren't the most important, it is an excellent confidence boost and makes me more comfortable practicing new words and </a:t>
            </a:r>
            <a:r>
              <a:rPr lang="en-US" i="1" dirty="0" smtClean="0">
                <a:latin typeface="+mj-lt"/>
              </a:rPr>
              <a:t>phrases”.</a:t>
            </a:r>
          </a:p>
          <a:p>
            <a:endParaRPr lang="en-US" i="1" dirty="0">
              <a:latin typeface="+mj-lt"/>
            </a:endParaRPr>
          </a:p>
          <a:p>
            <a:r>
              <a:rPr lang="en-US" i="1" dirty="0" smtClean="0">
                <a:latin typeface="+mj-lt"/>
              </a:rPr>
              <a:t>	Arabic, Level II</a:t>
            </a:r>
            <a:endParaRPr lang="en-US" dirty="0">
              <a:latin typeface="+mj-lt"/>
            </a:endParaRPr>
          </a:p>
        </p:txBody>
      </p:sp>
    </p:spTree>
    <p:extLst>
      <p:ext uri="{BB962C8B-B14F-4D97-AF65-F5344CB8AC3E}">
        <p14:creationId xmlns:p14="http://schemas.microsoft.com/office/powerpoint/2010/main" val="979865346"/>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i="1" dirty="0" smtClean="0">
                <a:latin typeface="+mj-lt"/>
              </a:rPr>
              <a:t>	“</a:t>
            </a:r>
            <a:r>
              <a:rPr lang="en-US" i="1" dirty="0">
                <a:latin typeface="+mj-lt"/>
              </a:rPr>
              <a:t>This weekend I went to my friend </a:t>
            </a:r>
            <a:r>
              <a:rPr lang="en-US" i="1" dirty="0" err="1">
                <a:latin typeface="+mj-lt"/>
              </a:rPr>
              <a:t>Asmaa's</a:t>
            </a:r>
            <a:r>
              <a:rPr lang="en-US" i="1" dirty="0">
                <a:latin typeface="+mj-lt"/>
              </a:rPr>
              <a:t> house out in the country near Tanta, and visited with her family, went to an engagement party, and saw a prospective husband come out to meet and greet her...! It was an incredible experience, I spoke nothing but Arabic for 2 days, I learned a TON about the culture and family life that </a:t>
            </a:r>
            <a:r>
              <a:rPr lang="en-US" i="1" dirty="0" err="1">
                <a:latin typeface="+mj-lt"/>
              </a:rPr>
              <a:t>Asmaa</a:t>
            </a:r>
            <a:r>
              <a:rPr lang="en-US" i="1" dirty="0">
                <a:latin typeface="+mj-lt"/>
              </a:rPr>
              <a:t> is a part of, and had a lot of awesome food!”</a:t>
            </a:r>
            <a:endParaRPr lang="en-US" dirty="0">
              <a:latin typeface="+mj-lt"/>
            </a:endParaRPr>
          </a:p>
          <a:p>
            <a:r>
              <a:rPr lang="en-US" dirty="0" smtClean="0"/>
              <a:t>	</a:t>
            </a:r>
            <a:endParaRPr lang="en-US" dirty="0" smtClean="0">
              <a:latin typeface="+mj-lt"/>
            </a:endParaRPr>
          </a:p>
          <a:p>
            <a:r>
              <a:rPr lang="en-US" dirty="0">
                <a:latin typeface="+mj-lt"/>
              </a:rPr>
              <a:t>	</a:t>
            </a:r>
            <a:r>
              <a:rPr lang="en-US" i="1" dirty="0" smtClean="0">
                <a:latin typeface="+mj-lt"/>
              </a:rPr>
              <a:t>Arabic, Level II</a:t>
            </a:r>
            <a:endParaRPr lang="en-US" i="1" dirty="0">
              <a:latin typeface="+mj-lt"/>
            </a:endParaRPr>
          </a:p>
        </p:txBody>
      </p:sp>
    </p:spTree>
    <p:extLst>
      <p:ext uri="{BB962C8B-B14F-4D97-AF65-F5344CB8AC3E}">
        <p14:creationId xmlns:p14="http://schemas.microsoft.com/office/powerpoint/2010/main" val="4203913690"/>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cvivas\Documents\Pictures\Arabic\birthday party en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762000"/>
            <a:ext cx="7010400"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2184738"/>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8221663" cy="4522788"/>
          </a:xfrm>
        </p:spPr>
        <p:txBody>
          <a:bodyPr/>
          <a:lstStyle/>
          <a:p>
            <a:r>
              <a:rPr lang="en-US" i="1" dirty="0" smtClean="0">
                <a:latin typeface="+mj-lt"/>
              </a:rPr>
              <a:t>	“</a:t>
            </a:r>
            <a:r>
              <a:rPr lang="en-US" i="1" dirty="0">
                <a:latin typeface="+mj-lt"/>
              </a:rPr>
              <a:t>I attended a Church service in Alexandria on Friday morning and afterwards I was talking to a group of people about life in Egypt and what they think of the upcoming elections. They and I were amazed at my ability to contribute intelligently to the conversation and understand them speaking Egyptian colloquial at a normal speed. Although I have only been in Egypt for one month, I can understand 85% of what people are saying</a:t>
            </a:r>
            <a:r>
              <a:rPr lang="en-US" i="1" dirty="0" smtClean="0">
                <a:latin typeface="+mj-lt"/>
              </a:rPr>
              <a:t>”.</a:t>
            </a:r>
          </a:p>
          <a:p>
            <a:endParaRPr lang="en-US" i="1" dirty="0">
              <a:latin typeface="+mj-lt"/>
            </a:endParaRPr>
          </a:p>
          <a:p>
            <a:r>
              <a:rPr lang="en-US" i="1" dirty="0" smtClean="0">
                <a:latin typeface="+mj-lt"/>
              </a:rPr>
              <a:t>	Arabic, Level II</a:t>
            </a:r>
            <a:endParaRPr lang="en-US" dirty="0">
              <a:latin typeface="+mj-lt"/>
            </a:endParaRPr>
          </a:p>
          <a:p>
            <a:endParaRPr lang="en-US" dirty="0"/>
          </a:p>
        </p:txBody>
      </p:sp>
    </p:spTree>
    <p:extLst>
      <p:ext uri="{BB962C8B-B14F-4D97-AF65-F5344CB8AC3E}">
        <p14:creationId xmlns:p14="http://schemas.microsoft.com/office/powerpoint/2010/main" val="1877298691"/>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cvivas\Documents\Pictures\Arabic\28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381000"/>
            <a:ext cx="428625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169146"/>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i="1" dirty="0" smtClean="0">
                <a:latin typeface="+mj-lt"/>
              </a:rPr>
              <a:t>	“</a:t>
            </a:r>
            <a:r>
              <a:rPr lang="en-US" i="1" dirty="0">
                <a:latin typeface="+mj-lt"/>
              </a:rPr>
              <a:t>I haven't felt the need to speak English with any of my classmates or otherwise. I consider this an accomplishment because it means I have become able to get around expressions I don't know in Arabic by using explanation or alternative expressions</a:t>
            </a:r>
            <a:r>
              <a:rPr lang="en-US" i="1" dirty="0" smtClean="0">
                <a:latin typeface="+mj-lt"/>
              </a:rPr>
              <a:t>.”</a:t>
            </a:r>
          </a:p>
          <a:p>
            <a:endParaRPr lang="en-US" i="1" dirty="0">
              <a:latin typeface="+mj-lt"/>
            </a:endParaRPr>
          </a:p>
          <a:p>
            <a:r>
              <a:rPr lang="en-US" i="1" dirty="0" smtClean="0">
                <a:latin typeface="+mj-lt"/>
              </a:rPr>
              <a:t>	Arabic, Level III</a:t>
            </a:r>
            <a:endParaRPr lang="en-US" dirty="0">
              <a:latin typeface="+mj-lt"/>
            </a:endParaRPr>
          </a:p>
          <a:p>
            <a:endParaRPr lang="en-US" dirty="0"/>
          </a:p>
        </p:txBody>
      </p:sp>
    </p:spTree>
    <p:extLst>
      <p:ext uri="{BB962C8B-B14F-4D97-AF65-F5344CB8AC3E}">
        <p14:creationId xmlns:p14="http://schemas.microsoft.com/office/powerpoint/2010/main" val="1165908348"/>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cvivas\Documents\Pictures\Arabic\Creston dancing.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609600"/>
            <a:ext cx="8113570" cy="5411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599330"/>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p:cNvSpPr>
            <a:spLocks noGrp="1" noChangeArrowheads="1"/>
          </p:cNvSpPr>
          <p:nvPr>
            <p:ph type="ctrTitle" idx="4294967295"/>
          </p:nvPr>
        </p:nvSpPr>
        <p:spPr>
          <a:xfrm>
            <a:off x="990600" y="762000"/>
            <a:ext cx="7623175" cy="1752600"/>
          </a:xfrm>
        </p:spPr>
        <p:txBody>
          <a:bodyPr/>
          <a:lstStyle/>
          <a:p>
            <a:pPr eaLnBrk="1" hangingPunct="1"/>
            <a:r>
              <a:rPr lang="en-US" sz="5000" dirty="0" smtClean="0"/>
              <a:t>Pathways to 3 and above:  What the evidence shows		</a:t>
            </a:r>
          </a:p>
        </p:txBody>
      </p:sp>
      <p:sp>
        <p:nvSpPr>
          <p:cNvPr id="46083" name="Rectangle 5"/>
          <p:cNvSpPr>
            <a:spLocks noGrp="1" noChangeArrowheads="1"/>
          </p:cNvSpPr>
          <p:nvPr>
            <p:ph type="subTitle" idx="4294967295"/>
          </p:nvPr>
        </p:nvSpPr>
        <p:spPr>
          <a:xfrm>
            <a:off x="1524000" y="2971800"/>
            <a:ext cx="6553200" cy="1752600"/>
          </a:xfrm>
        </p:spPr>
        <p:txBody>
          <a:bodyPr/>
          <a:lstStyle/>
          <a:p>
            <a:pPr marL="0" indent="0" eaLnBrk="1" hangingPunct="1">
              <a:buFont typeface="Wingdings" charset="2"/>
              <a:buNone/>
            </a:pPr>
            <a:r>
              <a:rPr lang="en-US" sz="2800" dirty="0" smtClean="0">
                <a:latin typeface="+mj-lt"/>
              </a:rPr>
              <a:t>Language Utilization in the Overseas Immersion Context: Factors affecting </a:t>
            </a:r>
          </a:p>
          <a:p>
            <a:pPr marL="0" indent="0" eaLnBrk="1" hangingPunct="1">
              <a:buFont typeface="Wingdings" charset="2"/>
              <a:buNone/>
            </a:pPr>
            <a:r>
              <a:rPr lang="en-US" sz="2800" dirty="0" smtClean="0">
                <a:latin typeface="+mj-lt"/>
              </a:rPr>
              <a:t>L-2 Gain at Level 3 and above:  </a:t>
            </a:r>
          </a:p>
        </p:txBody>
      </p:sp>
    </p:spTree>
    <p:extLst>
      <p:ext uri="{BB962C8B-B14F-4D97-AF65-F5344CB8AC3E}">
        <p14:creationId xmlns:p14="http://schemas.microsoft.com/office/powerpoint/2010/main" val="351001891"/>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1"/>
          <p:cNvSpPr txBox="1">
            <a:spLocks noChangeArrowheads="1"/>
          </p:cNvSpPr>
          <p:nvPr/>
        </p:nvSpPr>
        <p:spPr bwMode="auto">
          <a:xfrm>
            <a:off x="457200" y="304800"/>
            <a:ext cx="81629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9pPr>
          </a:lstStyle>
          <a:p>
            <a:pPr eaLnBrk="1" hangingPunct="1">
              <a:buFont typeface="Times New Roman" pitchFamily="16" charset="0"/>
              <a:buNone/>
            </a:pPr>
            <a:r>
              <a:rPr lang="en-US" sz="3600" dirty="0" smtClean="0">
                <a:solidFill>
                  <a:srgbClr val="003399"/>
                </a:solidFill>
                <a:latin typeface="Garamond" pitchFamily="16" charset="0"/>
                <a:cs typeface="+mn-cs"/>
              </a:rPr>
              <a:t>Characteristics of Level-3 </a:t>
            </a:r>
            <a:r>
              <a:rPr lang="en-US" sz="3600" dirty="0" err="1" smtClean="0">
                <a:solidFill>
                  <a:srgbClr val="003399"/>
                </a:solidFill>
                <a:latin typeface="Garamond" pitchFamily="16" charset="0"/>
                <a:cs typeface="+mn-cs"/>
              </a:rPr>
              <a:t>Interlangauge</a:t>
            </a:r>
            <a:r>
              <a:rPr lang="en-US" sz="3600" dirty="0" smtClean="0">
                <a:solidFill>
                  <a:srgbClr val="003399"/>
                </a:solidFill>
                <a:latin typeface="Garamond" pitchFamily="16" charset="0"/>
                <a:cs typeface="+mn-cs"/>
              </a:rPr>
              <a:t>* </a:t>
            </a:r>
          </a:p>
          <a:p>
            <a:pPr eaLnBrk="1" hangingPunct="1">
              <a:buFont typeface="Times New Roman" pitchFamily="16" charset="0"/>
              <a:buNone/>
            </a:pPr>
            <a:r>
              <a:rPr lang="en-US" sz="3600" dirty="0" smtClean="0">
                <a:solidFill>
                  <a:srgbClr val="003399"/>
                </a:solidFill>
                <a:latin typeface="Garamond" pitchFamily="16" charset="0"/>
                <a:cs typeface="+mn-cs"/>
              </a:rPr>
              <a:t>(L-2 Russian)</a:t>
            </a:r>
            <a:r>
              <a:rPr lang="en-US" sz="4000" dirty="0" smtClean="0">
                <a:solidFill>
                  <a:srgbClr val="003399"/>
                </a:solidFill>
                <a:latin typeface="Garamond" pitchFamily="16" charset="0"/>
                <a:cs typeface="+mn-cs"/>
              </a:rPr>
              <a:t>	</a:t>
            </a:r>
          </a:p>
        </p:txBody>
      </p:sp>
      <p:sp>
        <p:nvSpPr>
          <p:cNvPr id="40962" name="Text Box 2"/>
          <p:cNvSpPr txBox="1">
            <a:spLocks noChangeArrowheads="1"/>
          </p:cNvSpPr>
          <p:nvPr/>
        </p:nvSpPr>
        <p:spPr bwMode="auto">
          <a:xfrm>
            <a:off x="914400" y="1905000"/>
            <a:ext cx="7772400" cy="4648200"/>
          </a:xfrm>
          <a:prstGeom prst="rect">
            <a:avLst/>
          </a:prstGeom>
          <a:noFill/>
          <a:ln w="9525">
            <a:noFill/>
            <a:round/>
            <a:headEnd/>
            <a:tailEnd/>
          </a:ln>
          <a:effectLst/>
        </p:spPr>
        <p:txBody>
          <a:bodyPr/>
          <a:lstStyle/>
          <a:p>
            <a:pPr marL="339725" indent="-339725">
              <a:lnSpc>
                <a:spcPct val="90000"/>
              </a:lnSpc>
              <a:spcBef>
                <a:spcPts val="7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3000" dirty="0">
                <a:solidFill>
                  <a:srgbClr val="000000"/>
                </a:solidFill>
                <a:latin typeface="Garamond"/>
                <a:ea typeface="ＭＳ Ｐゴシック" pitchFamily="32" charset="-128"/>
                <a:cs typeface="+mn-cs"/>
              </a:rPr>
              <a:t>Positive Salience</a:t>
            </a:r>
          </a:p>
          <a:p>
            <a:pPr marL="739775" lvl="1" indent="-282575">
              <a:lnSpc>
                <a:spcPct val="90000"/>
              </a:lnSpc>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Word Choice</a:t>
            </a:r>
          </a:p>
          <a:p>
            <a:pPr marL="739775" lvl="1" indent="-282575">
              <a:lnSpc>
                <a:spcPct val="90000"/>
              </a:lnSpc>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Formulation of Thoughts, Expressions</a:t>
            </a:r>
          </a:p>
          <a:p>
            <a:pPr marL="739775" lvl="1" indent="-282575">
              <a:lnSpc>
                <a:spcPct val="90000"/>
              </a:lnSpc>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Precision and appropriateness of cultural referencing</a:t>
            </a:r>
          </a:p>
          <a:p>
            <a:pPr marL="739775" lvl="1" indent="-282575">
              <a:lnSpc>
                <a:spcPct val="90000"/>
              </a:lnSpc>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Meta-linguistic Strategies </a:t>
            </a:r>
          </a:p>
          <a:p>
            <a:pPr marL="739775" lvl="1" indent="-282575">
              <a:lnSpc>
                <a:spcPct val="90000"/>
              </a:lnSpc>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Overall precision and faithfulness to “literary norms” of language use. </a:t>
            </a:r>
          </a:p>
          <a:p>
            <a:pPr marL="739775" lvl="1" indent="-282575">
              <a:lnSpc>
                <a:spcPct val="90000"/>
              </a:lnSpc>
              <a:spcBef>
                <a:spcPts val="650"/>
              </a:spcBef>
              <a:buFont typeface="Times New Roman" pitchFamily="16" charset="0"/>
              <a:buNone/>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endParaRPr lang="en-US" sz="2600" dirty="0">
              <a:solidFill>
                <a:srgbClr val="000000"/>
              </a:solidFill>
              <a:ea typeface="ＭＳ Ｐゴシック" pitchFamily="32" charset="-128"/>
              <a:cs typeface="+mn-cs"/>
            </a:endParaRPr>
          </a:p>
          <a:p>
            <a:pPr marL="339725" indent="-339725">
              <a:lnSpc>
                <a:spcPct val="90000"/>
              </a:lnSpc>
              <a:spcBef>
                <a:spcPts val="450"/>
              </a:spcBef>
              <a:buClrTx/>
              <a:buSzTx/>
              <a:buFontTx/>
              <a:buNone/>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1800" dirty="0">
                <a:solidFill>
                  <a:srgbClr val="000000"/>
                </a:solidFill>
                <a:latin typeface="+mj-lt"/>
                <a:ea typeface="ＭＳ Ｐゴシック" pitchFamily="32" charset="-128"/>
                <a:cs typeface="+mn-cs"/>
              </a:rPr>
              <a:t>*</a:t>
            </a:r>
            <a:r>
              <a:rPr lang="en-US" sz="1800" dirty="0" err="1">
                <a:solidFill>
                  <a:srgbClr val="000000"/>
                </a:solidFill>
                <a:latin typeface="+mj-lt"/>
                <a:ea typeface="ＭＳ Ｐゴシック" pitchFamily="32" charset="-128"/>
                <a:cs typeface="+mn-cs"/>
              </a:rPr>
              <a:t>Fedchak</a:t>
            </a:r>
            <a:r>
              <a:rPr lang="en-US" sz="1800" dirty="0">
                <a:solidFill>
                  <a:srgbClr val="000000"/>
                </a:solidFill>
                <a:latin typeface="+mj-lt"/>
                <a:ea typeface="ＭＳ Ｐゴシック" pitchFamily="32" charset="-128"/>
                <a:cs typeface="+mn-cs"/>
              </a:rPr>
              <a:t> (2007), Bryn </a:t>
            </a:r>
            <a:r>
              <a:rPr lang="en-US" sz="1800" dirty="0" err="1">
                <a:solidFill>
                  <a:srgbClr val="000000"/>
                </a:solidFill>
                <a:latin typeface="+mj-lt"/>
                <a:ea typeface="ＭＳ Ｐゴシック" pitchFamily="32" charset="-128"/>
                <a:cs typeface="+mn-cs"/>
              </a:rPr>
              <a:t>Mawr</a:t>
            </a:r>
            <a:r>
              <a:rPr lang="en-US" sz="1800" dirty="0">
                <a:solidFill>
                  <a:srgbClr val="000000"/>
                </a:solidFill>
                <a:latin typeface="+mj-lt"/>
                <a:ea typeface="ＭＳ Ｐゴシック" pitchFamily="32" charset="-128"/>
                <a:cs typeface="+mn-cs"/>
              </a:rPr>
              <a:t> Dissertation</a:t>
            </a:r>
          </a:p>
        </p:txBody>
      </p:sp>
    </p:spTree>
    <p:extLst>
      <p:ext uri="{BB962C8B-B14F-4D97-AF65-F5344CB8AC3E}">
        <p14:creationId xmlns:p14="http://schemas.microsoft.com/office/powerpoint/2010/main" val="3238798328"/>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p:cNvSpPr txBox="1">
            <a:spLocks noChangeArrowheads="1"/>
          </p:cNvSpPr>
          <p:nvPr/>
        </p:nvSpPr>
        <p:spPr bwMode="auto">
          <a:xfrm>
            <a:off x="457200" y="304800"/>
            <a:ext cx="81629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lvl="0" eaLnBrk="1" hangingPunct="1">
              <a:tabLst/>
            </a:pPr>
            <a:r>
              <a:rPr lang="en-US" sz="3600" dirty="0">
                <a:solidFill>
                  <a:srgbClr val="003399"/>
                </a:solidFill>
                <a:latin typeface="Garamond" pitchFamily="16" charset="0"/>
                <a:ea typeface="ＭＳ Ｐゴシック" charset="0"/>
                <a:cs typeface="+mn-cs"/>
              </a:rPr>
              <a:t>Characteristics of Level-3 </a:t>
            </a:r>
            <a:r>
              <a:rPr lang="en-US" sz="3600" dirty="0" err="1">
                <a:solidFill>
                  <a:srgbClr val="003399"/>
                </a:solidFill>
                <a:latin typeface="Garamond" pitchFamily="16" charset="0"/>
                <a:ea typeface="ＭＳ Ｐゴシック" charset="0"/>
                <a:cs typeface="+mn-cs"/>
              </a:rPr>
              <a:t>Interlangauge</a:t>
            </a:r>
            <a:r>
              <a:rPr lang="en-US" sz="3600" dirty="0">
                <a:solidFill>
                  <a:srgbClr val="003399"/>
                </a:solidFill>
                <a:latin typeface="Garamond" pitchFamily="16" charset="0"/>
                <a:ea typeface="ＭＳ Ｐゴシック" charset="0"/>
                <a:cs typeface="+mn-cs"/>
              </a:rPr>
              <a:t>* </a:t>
            </a:r>
          </a:p>
          <a:p>
            <a:pPr lvl="0" eaLnBrk="1" hangingPunct="1">
              <a:tabLst/>
            </a:pPr>
            <a:r>
              <a:rPr lang="en-US" sz="3600" dirty="0">
                <a:solidFill>
                  <a:srgbClr val="003399"/>
                </a:solidFill>
                <a:latin typeface="Garamond" pitchFamily="16" charset="0"/>
                <a:ea typeface="ＭＳ Ｐゴシック" charset="0"/>
                <a:cs typeface="+mn-cs"/>
              </a:rPr>
              <a:t>(L-2 Russian)</a:t>
            </a:r>
            <a:r>
              <a:rPr lang="en-US" sz="4000" dirty="0">
                <a:solidFill>
                  <a:srgbClr val="003399"/>
                </a:solidFill>
                <a:latin typeface="Garamond" pitchFamily="16" charset="0"/>
                <a:ea typeface="ＭＳ Ｐゴシック" charset="0"/>
                <a:cs typeface="+mn-cs"/>
              </a:rPr>
              <a:t>	</a:t>
            </a:r>
          </a:p>
        </p:txBody>
      </p:sp>
      <p:sp>
        <p:nvSpPr>
          <p:cNvPr id="41986" name="Text Box 2"/>
          <p:cNvSpPr txBox="1">
            <a:spLocks noChangeArrowheads="1"/>
          </p:cNvSpPr>
          <p:nvPr/>
        </p:nvSpPr>
        <p:spPr bwMode="auto">
          <a:xfrm>
            <a:off x="914400" y="1828800"/>
            <a:ext cx="7772400" cy="4606925"/>
          </a:xfrm>
          <a:prstGeom prst="rect">
            <a:avLst/>
          </a:prstGeom>
          <a:noFill/>
          <a:ln w="9525">
            <a:noFill/>
            <a:round/>
            <a:headEnd/>
            <a:tailEnd/>
          </a:ln>
          <a:effectLst/>
        </p:spPr>
        <p:txBody>
          <a:bodyPr/>
          <a:lstStyle/>
          <a:p>
            <a:pPr marL="339725" indent="-339725">
              <a:spcBef>
                <a:spcPts val="7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3000" dirty="0">
                <a:solidFill>
                  <a:srgbClr val="000000"/>
                </a:solidFill>
                <a:latin typeface="Garamond"/>
                <a:ea typeface="ＭＳ Ｐゴシック" pitchFamily="32" charset="-128"/>
                <a:cs typeface="+mn-cs"/>
              </a:rPr>
              <a:t>Negative Salience (rank ordered):</a:t>
            </a:r>
          </a:p>
          <a:p>
            <a:pPr marL="739775" lvl="1" indent="-282575">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Word choice </a:t>
            </a:r>
          </a:p>
          <a:p>
            <a:pPr marL="739775" lvl="1" indent="-282575">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Lexical collocations</a:t>
            </a:r>
          </a:p>
          <a:p>
            <a:pPr marL="739775" lvl="1" indent="-282575">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Aspect, esp. in bound contexts</a:t>
            </a:r>
          </a:p>
          <a:p>
            <a:pPr marL="739775" lvl="1" indent="-282575">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Low frequency case/syntactic forms</a:t>
            </a:r>
          </a:p>
          <a:p>
            <a:pPr marL="739775" lvl="1" indent="-282575">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Socio-cultural Context (relating speech intentions to audience needs)</a:t>
            </a:r>
          </a:p>
          <a:p>
            <a:pPr marL="739775" lvl="1" indent="-282575">
              <a:spcBef>
                <a:spcPts val="65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600" dirty="0">
                <a:solidFill>
                  <a:srgbClr val="000000"/>
                </a:solidFill>
                <a:latin typeface="Garamond"/>
                <a:ea typeface="ＭＳ Ｐゴシック" pitchFamily="32" charset="-128"/>
                <a:cs typeface="+mn-cs"/>
              </a:rPr>
              <a:t>Socio-pragmatic strategy selection</a:t>
            </a:r>
          </a:p>
        </p:txBody>
      </p:sp>
    </p:spTree>
    <p:extLst>
      <p:ext uri="{BB962C8B-B14F-4D97-AF65-F5344CB8AC3E}">
        <p14:creationId xmlns:p14="http://schemas.microsoft.com/office/powerpoint/2010/main" val="3641308476"/>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1"/>
          <p:cNvSpPr txBox="1">
            <a:spLocks noChangeArrowheads="1"/>
          </p:cNvSpPr>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chemeClr val="bg1"/>
                </a:solidFill>
                <a:latin typeface="Arial" charset="0"/>
                <a:ea typeface="ＭＳ Ｐゴシック" pitchFamily="32" charset="-128"/>
              </a:defRPr>
            </a:lvl9pPr>
          </a:lstStyle>
          <a:p>
            <a:pPr eaLnBrk="1" hangingPunct="1">
              <a:buFont typeface="Times New Roman" pitchFamily="16" charset="0"/>
              <a:buNone/>
            </a:pPr>
            <a:r>
              <a:rPr lang="en-US" sz="3600" smtClean="0">
                <a:solidFill>
                  <a:srgbClr val="003399"/>
                </a:solidFill>
                <a:latin typeface="Garamond" pitchFamily="16" charset="0"/>
                <a:cs typeface="+mn-cs"/>
              </a:rPr>
              <a:t>Word Choice and Register	</a:t>
            </a:r>
          </a:p>
        </p:txBody>
      </p:sp>
      <p:sp>
        <p:nvSpPr>
          <p:cNvPr id="43010" name="Text Box 2"/>
          <p:cNvSpPr txBox="1">
            <a:spLocks noChangeArrowheads="1"/>
          </p:cNvSpPr>
          <p:nvPr/>
        </p:nvSpPr>
        <p:spPr bwMode="auto">
          <a:xfrm>
            <a:off x="838200" y="1371600"/>
            <a:ext cx="7772400" cy="4530725"/>
          </a:xfrm>
          <a:prstGeom prst="rect">
            <a:avLst/>
          </a:prstGeom>
          <a:noFill/>
          <a:ln w="9525">
            <a:noFill/>
            <a:round/>
            <a:headEnd/>
            <a:tailEnd/>
          </a:ln>
          <a:effectLst/>
        </p:spPr>
        <p:txBody>
          <a:bodyPr/>
          <a:lstStyle/>
          <a:p>
            <a:pPr marL="339725" indent="-339725">
              <a:lnSpc>
                <a:spcPct val="90000"/>
              </a:lnSpc>
              <a:spcBef>
                <a:spcPts val="70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800" dirty="0">
                <a:solidFill>
                  <a:srgbClr val="000000"/>
                </a:solidFill>
                <a:latin typeface="Garamond"/>
                <a:ea typeface="ＭＳ Ｐゴシック" pitchFamily="32" charset="-128"/>
                <a:cs typeface="+mn-cs"/>
              </a:rPr>
              <a:t>Sudden shifts in register (up/down)</a:t>
            </a:r>
          </a:p>
          <a:p>
            <a:pPr marL="339725" indent="-339725">
              <a:lnSpc>
                <a:spcPct val="90000"/>
              </a:lnSpc>
              <a:spcBef>
                <a:spcPts val="70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800" dirty="0">
                <a:solidFill>
                  <a:srgbClr val="000000"/>
                </a:solidFill>
                <a:latin typeface="Garamond"/>
                <a:ea typeface="ＭＳ Ｐゴシック" pitchFamily="32" charset="-128"/>
                <a:cs typeface="+mn-cs"/>
              </a:rPr>
              <a:t>Most serious detriment to effective communication at Level –3</a:t>
            </a:r>
          </a:p>
          <a:p>
            <a:pPr marL="339725" indent="-339725">
              <a:lnSpc>
                <a:spcPct val="90000"/>
              </a:lnSpc>
              <a:spcBef>
                <a:spcPts val="70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800" dirty="0">
                <a:solidFill>
                  <a:srgbClr val="000000"/>
                </a:solidFill>
                <a:latin typeface="Garamond"/>
                <a:ea typeface="ＭＳ Ｐゴシック" pitchFamily="32" charset="-128"/>
                <a:cs typeface="+mn-cs"/>
              </a:rPr>
              <a:t>Effect goes beyond distraction to undermine rapport/trust between interlocutors;</a:t>
            </a:r>
          </a:p>
          <a:p>
            <a:pPr marL="339725" indent="-339725">
              <a:lnSpc>
                <a:spcPct val="90000"/>
              </a:lnSpc>
              <a:spcBef>
                <a:spcPts val="700"/>
              </a:spcBef>
              <a:buFont typeface="Times New Roman" pitchFamily="16" charset="0"/>
              <a:buChar cha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a:pPr>
            <a:r>
              <a:rPr lang="en-US" sz="2800" dirty="0">
                <a:solidFill>
                  <a:srgbClr val="000000"/>
                </a:solidFill>
                <a:latin typeface="Garamond"/>
                <a:ea typeface="ＭＳ Ｐゴシック" pitchFamily="32" charset="-128"/>
                <a:cs typeface="+mn-cs"/>
              </a:rPr>
              <a:t>NS Reactions to register shift may be very strongly negative; communicative failure is a possibility</a:t>
            </a:r>
          </a:p>
        </p:txBody>
      </p:sp>
    </p:spTree>
    <p:extLst>
      <p:ext uri="{BB962C8B-B14F-4D97-AF65-F5344CB8AC3E}">
        <p14:creationId xmlns:p14="http://schemas.microsoft.com/office/powerpoint/2010/main" val="3986004573"/>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dirty="0" smtClean="0"/>
              <a:t>Socio-pragmatics at Level 3</a:t>
            </a:r>
          </a:p>
        </p:txBody>
      </p:sp>
      <p:sp>
        <p:nvSpPr>
          <p:cNvPr id="53251" name="Rectangle 3"/>
          <p:cNvSpPr>
            <a:spLocks noGrp="1" noChangeArrowheads="1"/>
          </p:cNvSpPr>
          <p:nvPr>
            <p:ph idx="1"/>
          </p:nvPr>
        </p:nvSpPr>
        <p:spPr>
          <a:xfrm>
            <a:off x="762000" y="1447800"/>
            <a:ext cx="7924800" cy="4683125"/>
          </a:xfrm>
        </p:spPr>
        <p:txBody>
          <a:bodyPr/>
          <a:lstStyle/>
          <a:p>
            <a:r>
              <a:rPr lang="en-US" dirty="0" smtClean="0">
                <a:latin typeface="+mj-lt"/>
              </a:rPr>
              <a:t>Strategy selection is culturally bound and rarely taught:</a:t>
            </a:r>
          </a:p>
          <a:p>
            <a:pPr lvl="1"/>
            <a:r>
              <a:rPr lang="en-US" dirty="0" smtClean="0">
                <a:latin typeface="+mj-lt"/>
              </a:rPr>
              <a:t>Requests (</a:t>
            </a:r>
            <a:r>
              <a:rPr lang="en-US" dirty="0" err="1" smtClean="0">
                <a:latin typeface="+mj-lt"/>
              </a:rPr>
              <a:t>idyocentric</a:t>
            </a:r>
            <a:r>
              <a:rPr lang="en-US" dirty="0" smtClean="0">
                <a:latin typeface="+mj-lt"/>
              </a:rPr>
              <a:t>/</a:t>
            </a:r>
            <a:r>
              <a:rPr lang="en-US" dirty="0" err="1" smtClean="0">
                <a:latin typeface="+mj-lt"/>
              </a:rPr>
              <a:t>allocentric</a:t>
            </a:r>
            <a:r>
              <a:rPr lang="en-US" dirty="0" smtClean="0">
                <a:latin typeface="+mj-lt"/>
              </a:rPr>
              <a:t>)</a:t>
            </a:r>
          </a:p>
          <a:p>
            <a:pPr lvl="1"/>
            <a:r>
              <a:rPr lang="en-US" dirty="0" smtClean="0">
                <a:latin typeface="+mj-lt"/>
              </a:rPr>
              <a:t>Apologies (locus of control)</a:t>
            </a:r>
          </a:p>
          <a:p>
            <a:pPr lvl="1"/>
            <a:r>
              <a:rPr lang="en-US" dirty="0" smtClean="0">
                <a:latin typeface="+mj-lt"/>
              </a:rPr>
              <a:t>Persuasion (cajole versus challenge)</a:t>
            </a:r>
          </a:p>
          <a:p>
            <a:pPr lvl="1"/>
            <a:r>
              <a:rPr lang="en-US" dirty="0" smtClean="0">
                <a:latin typeface="+mj-lt"/>
              </a:rPr>
              <a:t>Admonition (praise, then criticize)</a:t>
            </a:r>
          </a:p>
          <a:p>
            <a:pPr lvl="1"/>
            <a:r>
              <a:rPr lang="en-US" dirty="0" smtClean="0">
                <a:latin typeface="+mj-lt"/>
              </a:rPr>
              <a:t>Expressing disagreement (rhetorical skills also culturally textured) </a:t>
            </a:r>
          </a:p>
        </p:txBody>
      </p:sp>
    </p:spTree>
    <p:extLst>
      <p:ext uri="{BB962C8B-B14F-4D97-AF65-F5344CB8AC3E}">
        <p14:creationId xmlns:p14="http://schemas.microsoft.com/office/powerpoint/2010/main" val="2177138272"/>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457200" y="304800"/>
            <a:ext cx="7467600" cy="946150"/>
          </a:xfrm>
        </p:spPr>
        <p:txBody>
          <a:bodyPr/>
          <a:lstStyle/>
          <a:p>
            <a:r>
              <a:rPr lang="en-US" sz="2800" dirty="0" smtClean="0"/>
              <a:t>From </a:t>
            </a:r>
            <a:r>
              <a:rPr lang="en-US" sz="2800" i="1" dirty="0" smtClean="0"/>
              <a:t>The Subjective Worlds of Russian and American Youth: </a:t>
            </a:r>
            <a:r>
              <a:rPr lang="en-US" sz="2800" dirty="0" smtClean="0"/>
              <a:t>Success/</a:t>
            </a:r>
            <a:r>
              <a:rPr lang="en-US" sz="2800" dirty="0" err="1" smtClean="0"/>
              <a:t>Успех</a:t>
            </a:r>
            <a:endParaRPr lang="en-US" sz="2800" dirty="0" smtClean="0"/>
          </a:p>
        </p:txBody>
      </p:sp>
      <p:graphicFrame>
        <p:nvGraphicFramePr>
          <p:cNvPr id="23554" name="Object 2"/>
          <p:cNvGraphicFramePr>
            <a:graphicFrameLocks noGrp="1" noChangeAspect="1"/>
          </p:cNvGraphicFramePr>
          <p:nvPr>
            <p:ph type="chart" sz="half" idx="1"/>
            <p:extLst>
              <p:ext uri="{D42A27DB-BD31-4B8C-83A1-F6EECF244321}">
                <p14:modId xmlns:p14="http://schemas.microsoft.com/office/powerpoint/2010/main" val="2342062124"/>
              </p:ext>
            </p:extLst>
          </p:nvPr>
        </p:nvGraphicFramePr>
        <p:xfrm>
          <a:off x="304800" y="1346735"/>
          <a:ext cx="4349750" cy="4953000"/>
        </p:xfrm>
        <a:graphic>
          <a:graphicData uri="http://schemas.openxmlformats.org/presentationml/2006/ole">
            <mc:AlternateContent xmlns:mc="http://schemas.openxmlformats.org/markup-compatibility/2006">
              <mc:Choice xmlns:v="urn:schemas-microsoft-com:vml" Requires="v">
                <p:oleObj spid="_x0000_s44051" name="Chart" r:id="rId3" imgW="3848033" imgH="4381555" progId="MSGraph.Chart.8">
                  <p:embed followColorScheme="full"/>
                </p:oleObj>
              </mc:Choice>
              <mc:Fallback>
                <p:oleObj name="Chart" r:id="rId3" imgW="3848033" imgH="4381555" progId="MSGraph.Chart.8">
                  <p:embed followColorScheme="full"/>
                  <p:pic>
                    <p:nvPicPr>
                      <p:cNvPr id="0" name=""/>
                      <p:cNvPicPr>
                        <a:picLocks noChangeAspect="1" noChangeArrowheads="1"/>
                      </p:cNvPicPr>
                      <p:nvPr/>
                    </p:nvPicPr>
                    <p:blipFill>
                      <a:blip r:embed="rId4"/>
                      <a:srcRect/>
                      <a:stretch>
                        <a:fillRect/>
                      </a:stretch>
                    </p:blipFill>
                    <p:spPr bwMode="auto">
                      <a:xfrm>
                        <a:off x="304800" y="1346735"/>
                        <a:ext cx="4349750" cy="4953000"/>
                      </a:xfrm>
                      <a:prstGeom prst="rect">
                        <a:avLst/>
                      </a:prstGeom>
                    </p:spPr>
                  </p:pic>
                </p:oleObj>
              </mc:Fallback>
            </mc:AlternateContent>
          </a:graphicData>
        </a:graphic>
      </p:graphicFrame>
      <p:sp>
        <p:nvSpPr>
          <p:cNvPr id="23556" name="Rectangle 4"/>
          <p:cNvSpPr>
            <a:spLocks noGrp="1" noChangeArrowheads="1"/>
          </p:cNvSpPr>
          <p:nvPr>
            <p:ph type="body" sz="half" idx="2"/>
          </p:nvPr>
        </p:nvSpPr>
        <p:spPr>
          <a:xfrm>
            <a:off x="4800600" y="1295400"/>
            <a:ext cx="4038600" cy="5105400"/>
          </a:xfrm>
        </p:spPr>
        <p:txBody>
          <a:bodyPr/>
          <a:lstStyle/>
          <a:p>
            <a:r>
              <a:rPr lang="en-US" sz="1600" b="1" dirty="0" smtClean="0">
                <a:latin typeface="+mj-lt"/>
              </a:rPr>
              <a:t>The most important indicators of success for Americans are money and material possessions, as well as power.  Success to Americans is a matter of business, achievements, and personal performance.</a:t>
            </a:r>
          </a:p>
          <a:p>
            <a:pPr>
              <a:buFont typeface="Wingdings" charset="2"/>
              <a:buNone/>
            </a:pPr>
            <a:endParaRPr lang="en-US" sz="1600" b="1" dirty="0" smtClean="0">
              <a:latin typeface="+mj-lt"/>
            </a:endParaRPr>
          </a:p>
          <a:p>
            <a:r>
              <a:rPr lang="en-US" sz="1600" b="1" dirty="0" smtClean="0">
                <a:latin typeface="+mj-lt"/>
              </a:rPr>
              <a:t>Russians think of success as joy, happiness, love, well-being, and satisfaction.  Work and labor are also sources of success.  Russians view success somewhat fatalistically and as a matter of luck.</a:t>
            </a:r>
          </a:p>
          <a:p>
            <a:pPr>
              <a:buFont typeface="Wingdings" charset="2"/>
              <a:buNone/>
            </a:pPr>
            <a:endParaRPr lang="en-US" sz="1600" b="1" dirty="0" smtClean="0">
              <a:latin typeface="+mj-lt"/>
            </a:endParaRPr>
          </a:p>
          <a:p>
            <a:r>
              <a:rPr lang="en-US" sz="1600" b="1" dirty="0" smtClean="0">
                <a:latin typeface="+mj-lt"/>
              </a:rPr>
              <a:t>These differences in perspectives reflect social experiences between the two systems, one which glorifies business and entrepreneurial skills and one which glorifies work.</a:t>
            </a:r>
          </a:p>
        </p:txBody>
      </p:sp>
      <p:sp>
        <p:nvSpPr>
          <p:cNvPr id="23557" name="Text Box 5"/>
          <p:cNvSpPr txBox="1">
            <a:spLocks noChangeArrowheads="1"/>
          </p:cNvSpPr>
          <p:nvPr/>
        </p:nvSpPr>
        <p:spPr bwMode="auto">
          <a:xfrm>
            <a:off x="533400" y="5867400"/>
            <a:ext cx="2590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914400" eaLnBrk="1" hangingPunct="1">
              <a:spcBef>
                <a:spcPct val="50000"/>
              </a:spcBef>
              <a:buClrTx/>
              <a:buSzTx/>
              <a:buFontTx/>
              <a:buNone/>
            </a:pPr>
            <a:r>
              <a:rPr lang="en-US" sz="1600" b="1" dirty="0" smtClean="0">
                <a:solidFill>
                  <a:srgbClr val="000000"/>
                </a:solidFill>
                <a:latin typeface="+mj-lt"/>
                <a:ea typeface="+mn-ea"/>
                <a:cs typeface="+mn-cs"/>
              </a:rPr>
              <a:t>N = 1723 US, 1555 Russia</a:t>
            </a:r>
          </a:p>
        </p:txBody>
      </p:sp>
    </p:spTree>
    <p:extLst>
      <p:ext uri="{BB962C8B-B14F-4D97-AF65-F5344CB8AC3E}">
        <p14:creationId xmlns:p14="http://schemas.microsoft.com/office/powerpoint/2010/main" val="232617686"/>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p:cNvSpPr>
            <a:spLocks noChangeArrowheads="1"/>
          </p:cNvSpPr>
          <p:nvPr/>
        </p:nvSpPr>
        <p:spPr bwMode="auto">
          <a:xfrm>
            <a:off x="533400" y="381000"/>
            <a:ext cx="8153400" cy="573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a:spcBef>
                <a:spcPts val="600"/>
              </a:spcBef>
              <a:spcAft>
                <a:spcPts val="600"/>
              </a:spcAf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b="1" smtClean="0">
                <a:solidFill>
                  <a:srgbClr val="000000"/>
                </a:solidFill>
                <a:latin typeface="Garamond" pitchFamily="16" charset="0"/>
                <a:ea typeface="ＭＳ Ｐゴシック" pitchFamily="32" charset="-128"/>
                <a:cs typeface="+mn-cs"/>
              </a:rPr>
              <a:t>Level 3: (Professional Competence)</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smtClean="0">
                <a:solidFill>
                  <a:srgbClr val="000000"/>
                </a:solidFill>
                <a:latin typeface="Garamond" pitchFamily="16" charset="0"/>
                <a:ea typeface="ＭＳ Ｐゴシック" pitchFamily="32" charset="-128"/>
                <a:cs typeface="+mn-cs"/>
              </a:rPr>
              <a:t>Able to participate successfully in most social, practical, and professional interactions, including those that may require a range of formal and informal language and behavior.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smtClean="0">
                <a:solidFill>
                  <a:srgbClr val="000000"/>
                </a:solidFill>
                <a:latin typeface="Garamond" pitchFamily="16" charset="0"/>
                <a:ea typeface="ＭＳ Ｐゴシック" pitchFamily="32" charset="-128"/>
                <a:cs typeface="+mn-cs"/>
              </a:rPr>
              <a:t> Can adapt to a variety of individuals and groups without being misconstrued and transition smoothly from informal to formal styles of communication.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smtClean="0">
                <a:solidFill>
                  <a:srgbClr val="000000"/>
                </a:solidFill>
                <a:latin typeface="Garamond" pitchFamily="16" charset="0"/>
                <a:ea typeface="ＭＳ Ｐゴシック" pitchFamily="32" charset="-128"/>
                <a:cs typeface="+mn-cs"/>
              </a:rPr>
              <a:t>Controls nonverbal responses, such as gestures, and handles unfamiliar situations appropriately, including those involving taboos or emotionally-charged subjects.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smtClean="0">
                <a:solidFill>
                  <a:srgbClr val="000000"/>
                </a:solidFill>
                <a:latin typeface="Garamond" pitchFamily="16" charset="0"/>
                <a:ea typeface="ＭＳ Ｐゴシック" pitchFamily="32" charset="-128"/>
                <a:cs typeface="+mn-cs"/>
              </a:rPr>
              <a:t>Rarely misreads cultural cues, and can almost always repair misinterpretations.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smtClean="0">
                <a:solidFill>
                  <a:srgbClr val="000000"/>
                </a:solidFill>
                <a:latin typeface="Garamond" pitchFamily="16" charset="0"/>
                <a:ea typeface="ＭＳ Ｐゴシック" pitchFamily="32" charset="-128"/>
                <a:cs typeface="+mn-cs"/>
              </a:rPr>
              <a:t>Can understand and make appropriate use of cultural references and expressions, and can usually discuss a variety of issues and subject matter that refer to the culture, such as history, politics, literature, and the arts.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smtClean="0">
                <a:solidFill>
                  <a:srgbClr val="000000"/>
                </a:solidFill>
                <a:latin typeface="Garamond" pitchFamily="16" charset="0"/>
                <a:ea typeface="ＭＳ Ｐゴシック" pitchFamily="32" charset="-128"/>
                <a:cs typeface="+mn-cs"/>
              </a:rPr>
              <a:t>Can interpret reading materials and recognize subtleties, implications, and tone.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smtClean="0">
                <a:solidFill>
                  <a:srgbClr val="000000"/>
                </a:solidFill>
                <a:latin typeface="Garamond" pitchFamily="16" charset="0"/>
                <a:ea typeface="ＭＳ Ｐゴシック" pitchFamily="32" charset="-128"/>
                <a:cs typeface="+mn-cs"/>
              </a:rPr>
              <a:t>Able to communicate via social media. In professional contexts, the individual can interact appropriately during meetings and provide detailed explanations or reports both in person and in writing. </a:t>
            </a:r>
          </a:p>
          <a:p>
            <a:pPr>
              <a:spcBef>
                <a:spcPts val="600"/>
              </a:spcBef>
              <a:spcAft>
                <a:spcPts val="600"/>
              </a:spcAft>
              <a:buFont typeface="Arial" charset="0"/>
              <a:buChar cha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700" smtClean="0">
                <a:solidFill>
                  <a:srgbClr val="000000"/>
                </a:solidFill>
                <a:latin typeface="Garamond" pitchFamily="16" charset="0"/>
                <a:ea typeface="ＭＳ Ｐゴシック" pitchFamily="32" charset="-128"/>
                <a:cs typeface="+mn-cs"/>
              </a:rPr>
              <a:t>Social behavior and interactions reflect significant knowledge and understanding of cultural expectations.</a:t>
            </a:r>
          </a:p>
        </p:txBody>
      </p:sp>
    </p:spTree>
    <p:extLst>
      <p:ext uri="{BB962C8B-B14F-4D97-AF65-F5344CB8AC3E}">
        <p14:creationId xmlns:p14="http://schemas.microsoft.com/office/powerpoint/2010/main" val="1160986820"/>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i="1" dirty="0" smtClean="0">
                <a:latin typeface="+mj-lt"/>
              </a:rPr>
              <a:t>	“</a:t>
            </a:r>
            <a:r>
              <a:rPr lang="en-US" i="1" dirty="0">
                <a:latin typeface="+mj-lt"/>
              </a:rPr>
              <a:t>I began to get really ambitious ideas about writing poetry in Arabic. I did eventually write some poems in Arabic. I met a 'leader' from </a:t>
            </a:r>
            <a:r>
              <a:rPr lang="en-US" i="1" dirty="0" err="1">
                <a:latin typeface="+mj-lt"/>
              </a:rPr>
              <a:t>Sohag</a:t>
            </a:r>
            <a:r>
              <a:rPr lang="en-US" i="1" dirty="0">
                <a:latin typeface="+mj-lt"/>
              </a:rPr>
              <a:t> and a former member of the Egyptian Parliament with my friend Mohammed. I spoke well and was well received. I played my role as a cultural ambassador well</a:t>
            </a:r>
            <a:r>
              <a:rPr lang="en-US" i="1" dirty="0" smtClean="0">
                <a:latin typeface="+mj-lt"/>
              </a:rPr>
              <a:t>.”</a:t>
            </a:r>
          </a:p>
          <a:p>
            <a:endParaRPr lang="en-US" i="1" dirty="0">
              <a:latin typeface="+mj-lt"/>
            </a:endParaRPr>
          </a:p>
          <a:p>
            <a:r>
              <a:rPr lang="en-US" i="1" dirty="0" smtClean="0">
                <a:latin typeface="+mj-lt"/>
              </a:rPr>
              <a:t>	Arabic, Level III</a:t>
            </a:r>
            <a:endParaRPr lang="en-US" dirty="0">
              <a:latin typeface="+mj-lt"/>
            </a:endParaRPr>
          </a:p>
          <a:p>
            <a:endParaRPr lang="en-US" dirty="0"/>
          </a:p>
        </p:txBody>
      </p:sp>
    </p:spTree>
    <p:extLst>
      <p:ext uri="{BB962C8B-B14F-4D97-AF65-F5344CB8AC3E}">
        <p14:creationId xmlns:p14="http://schemas.microsoft.com/office/powerpoint/2010/main" val="4266832440"/>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p:cNvSpPr>
            <a:spLocks noChangeArrowheads="1"/>
          </p:cNvSpPr>
          <p:nvPr/>
        </p:nvSpPr>
        <p:spPr bwMode="auto">
          <a:xfrm>
            <a:off x="685800" y="638206"/>
            <a:ext cx="7848600" cy="5449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600" dirty="0" smtClean="0">
                <a:solidFill>
                  <a:srgbClr val="000000"/>
                </a:solidFill>
                <a:latin typeface="Garamond" pitchFamily="16" charset="0"/>
                <a:ea typeface="ＭＳ Ｐゴシック" pitchFamily="32" charset="-128"/>
                <a:cs typeface="Times New Roman" pitchFamily="16" charset="0"/>
              </a:rPr>
              <a:t>“Today I was talking to my host mom about her Easter cake and I felt like my command of the language was reflected in my ability to produce a diverse range of compliments about her cooking.  I got a dialog going with her, all based on compliments on the cake, whereas in September I would have just said the case was “tasty”, and left it at that”.</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mn-cs"/>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800" dirty="0" smtClean="0">
                <a:solidFill>
                  <a:srgbClr val="000000"/>
                </a:solidFill>
                <a:latin typeface="Garamond" pitchFamily="16" charset="0"/>
                <a:ea typeface="ＭＳ Ｐゴシック" pitchFamily="32" charset="-128"/>
                <a:cs typeface="+mn-cs"/>
              </a:rPr>
              <a:t>	</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Flagship 2010</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Level III: ICC mediated through expanded mastery of a broader range of </a:t>
            </a:r>
            <a:r>
              <a:rPr lang="en-US" sz="1800" dirty="0" err="1" smtClean="0">
                <a:solidFill>
                  <a:srgbClr val="000000"/>
                </a:solidFill>
                <a:latin typeface="Garamond" pitchFamily="16" charset="0"/>
                <a:ea typeface="ＭＳ Ｐゴシック" pitchFamily="32" charset="-128"/>
                <a:cs typeface="Times New Roman" pitchFamily="16" charset="0"/>
              </a:rPr>
              <a:t>sociopragmatic</a:t>
            </a:r>
            <a:r>
              <a:rPr lang="en-US" sz="1800" dirty="0" smtClean="0">
                <a:solidFill>
                  <a:srgbClr val="000000"/>
                </a:solidFill>
                <a:latin typeface="Garamond" pitchFamily="16" charset="0"/>
                <a:ea typeface="ＭＳ Ｐゴシック" pitchFamily="32" charset="-128"/>
                <a:cs typeface="Times New Roman" pitchFamily="16" charset="0"/>
              </a:rPr>
              <a:t> strategies and tools.</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mn-cs"/>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800" dirty="0" smtClean="0">
                <a:solidFill>
                  <a:srgbClr val="000000"/>
                </a:solidFill>
                <a:latin typeface="Garamond" pitchFamily="16" charset="0"/>
                <a:ea typeface="ＭＳ Ｐゴシック" pitchFamily="32" charset="-128"/>
                <a:cs typeface="+mn-cs"/>
              </a:rPr>
              <a:t>					</a:t>
            </a:r>
          </a:p>
        </p:txBody>
      </p:sp>
    </p:spTree>
    <p:extLst>
      <p:ext uri="{BB962C8B-B14F-4D97-AF65-F5344CB8AC3E}">
        <p14:creationId xmlns:p14="http://schemas.microsoft.com/office/powerpoint/2010/main" val="2995073858"/>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i="1" dirty="0" smtClean="0">
                <a:latin typeface="+mj-lt"/>
              </a:rPr>
              <a:t>	“</a:t>
            </a:r>
            <a:r>
              <a:rPr lang="en-US" i="1" dirty="0">
                <a:latin typeface="+mj-lt"/>
              </a:rPr>
              <a:t>Met a famous Arab novelist and screenwriter at a restaurant, and sat with him (and three other Flagship students) for a while. Even though I didn't talk much, I was happy just to understand every word that he said</a:t>
            </a:r>
            <a:r>
              <a:rPr lang="en-US" i="1" dirty="0" smtClean="0">
                <a:latin typeface="+mj-lt"/>
              </a:rPr>
              <a:t>.”</a:t>
            </a:r>
          </a:p>
          <a:p>
            <a:endParaRPr lang="en-US" i="1" dirty="0">
              <a:latin typeface="+mj-lt"/>
            </a:endParaRPr>
          </a:p>
          <a:p>
            <a:r>
              <a:rPr lang="en-US" i="1" dirty="0" smtClean="0">
                <a:latin typeface="+mj-lt"/>
              </a:rPr>
              <a:t>	Arabic, Level III</a:t>
            </a:r>
            <a:endParaRPr lang="en-US" dirty="0">
              <a:latin typeface="+mj-lt"/>
            </a:endParaRPr>
          </a:p>
        </p:txBody>
      </p:sp>
    </p:spTree>
    <p:extLst>
      <p:ext uri="{BB962C8B-B14F-4D97-AF65-F5344CB8AC3E}">
        <p14:creationId xmlns:p14="http://schemas.microsoft.com/office/powerpoint/2010/main" val="3977105671"/>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cvivas\Documents\Pictures\Arabic\100_068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452387"/>
            <a:ext cx="7239000" cy="542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7495001"/>
      </p:ext>
    </p:extLst>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
          <p:cNvSpPr>
            <a:spLocks noChangeArrowheads="1"/>
          </p:cNvSpPr>
          <p:nvPr/>
        </p:nvSpPr>
        <p:spPr bwMode="auto">
          <a:xfrm>
            <a:off x="838200" y="609641"/>
            <a:ext cx="7772400" cy="449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600" dirty="0" smtClean="0">
                <a:solidFill>
                  <a:srgbClr val="000000"/>
                </a:solidFill>
                <a:latin typeface="Garamond" pitchFamily="16" charset="0"/>
                <a:ea typeface="ＭＳ Ｐゴシック" pitchFamily="32" charset="-128"/>
                <a:cs typeface="Times New Roman" pitchFamily="16" charset="0"/>
              </a:rPr>
              <a:t>“It seems to me that the only approach here is to be as involved as possible in the everyday life of my host family, which I have already been trying to do. The main thing to remember is taking an interest in the life in front of my eyes here at home”.</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Times New Roman" pitchFamily="16" charset="0"/>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Times New Roman" pitchFamily="16" charset="0"/>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800" dirty="0" smtClean="0">
                <a:solidFill>
                  <a:srgbClr val="000000"/>
                </a:solidFill>
                <a:latin typeface="Garamond" pitchFamily="16" charset="0"/>
                <a:ea typeface="ＭＳ Ｐゴシック" pitchFamily="32" charset="-128"/>
                <a:cs typeface="Times New Roman" pitchFamily="16" charset="0"/>
              </a:rPr>
              <a:t>											</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Flagship 2010</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Multi-level self-management strategy for mastering ICC within the host family context.</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1800" dirty="0" smtClean="0">
              <a:solidFill>
                <a:srgbClr val="000000"/>
              </a:solidFill>
              <a:latin typeface="Garamond" pitchFamily="16" charset="0"/>
              <a:ea typeface="ＭＳ Ｐゴシック" pitchFamily="32" charset="-128"/>
              <a:cs typeface="Times New Roman" pitchFamily="16" charset="0"/>
            </a:endParaRPr>
          </a:p>
        </p:txBody>
      </p:sp>
    </p:spTree>
    <p:extLst>
      <p:ext uri="{BB962C8B-B14F-4D97-AF65-F5344CB8AC3E}">
        <p14:creationId xmlns:p14="http://schemas.microsoft.com/office/powerpoint/2010/main" val="1200746256"/>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
          <p:cNvSpPr>
            <a:spLocks noChangeArrowheads="1"/>
          </p:cNvSpPr>
          <p:nvPr/>
        </p:nvSpPr>
        <p:spPr bwMode="auto">
          <a:xfrm>
            <a:off x="838200" y="609600"/>
            <a:ext cx="7924800" cy="486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dirty="0" smtClean="0">
                <a:solidFill>
                  <a:srgbClr val="000000"/>
                </a:solidFill>
                <a:latin typeface="Garamond" pitchFamily="16" charset="0"/>
                <a:ea typeface="ＭＳ Ｐゴシック" pitchFamily="32" charset="-128"/>
                <a:cs typeface="Times New Roman" pitchFamily="16" charset="0"/>
              </a:rPr>
              <a:t>“As long as I’ve been in Russia, I still have not been able to get used to some of the forwardness and seemingly angry intonation of the Russian people.  This past week I had a couple of encounters with Russians, which left me in almost a foul mood, due either to their forwardness (bordering on reproach) or intonation.  Both encounters left me feeling uncomfortable, to say the least”.</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3000" dirty="0" smtClean="0">
              <a:solidFill>
                <a:srgbClr val="000000"/>
              </a:solidFill>
              <a:latin typeface="Garamond" pitchFamily="16" charset="0"/>
              <a:ea typeface="ＭＳ Ｐゴシック" pitchFamily="32" charset="-128"/>
              <a:cs typeface="Times New Roman" pitchFamily="16" charset="0"/>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3000" dirty="0" smtClean="0">
                <a:solidFill>
                  <a:srgbClr val="000000"/>
                </a:solidFill>
                <a:latin typeface="Garamond" pitchFamily="16" charset="0"/>
                <a:ea typeface="ＭＳ Ｐゴシック" pitchFamily="32" charset="-128"/>
                <a:cs typeface="Times New Roman" pitchFamily="16" charset="0"/>
              </a:rPr>
              <a:t>											</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Flagship 2010</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Level 2: shows conscious awareness of significant differences in host culture and ones own, but not always able to adjust behavior to them.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1800" dirty="0" smtClean="0">
              <a:solidFill>
                <a:srgbClr val="000000"/>
              </a:solidFill>
              <a:latin typeface="Garamond" pitchFamily="16" charset="0"/>
              <a:ea typeface="ＭＳ Ｐゴシック" pitchFamily="32" charset="-128"/>
              <a:cs typeface="Times New Roman" pitchFamily="16" charset="0"/>
            </a:endParaRPr>
          </a:p>
        </p:txBody>
      </p:sp>
    </p:spTree>
    <p:extLst>
      <p:ext uri="{BB962C8B-B14F-4D97-AF65-F5344CB8AC3E}">
        <p14:creationId xmlns:p14="http://schemas.microsoft.com/office/powerpoint/2010/main" val="2986676912"/>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
          <p:cNvSpPr>
            <a:spLocks noChangeArrowheads="1"/>
          </p:cNvSpPr>
          <p:nvPr/>
        </p:nvSpPr>
        <p:spPr bwMode="auto">
          <a:xfrm>
            <a:off x="457200" y="381000"/>
            <a:ext cx="8229600" cy="5911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dirty="0" smtClean="0">
                <a:solidFill>
                  <a:srgbClr val="000000"/>
                </a:solidFill>
                <a:latin typeface="Garamond" pitchFamily="16" charset="0"/>
                <a:ea typeface="ＭＳ Ｐゴシック" pitchFamily="32" charset="-128"/>
                <a:cs typeface="Times New Roman" pitchFamily="16" charset="0"/>
              </a:rPr>
              <a:t>“Holding my own in a conversation. More specifically, I didn’t say a word while a bunch of my host mom’s well-meaning but incredibly offensive friends told me that my fiancé is probably just using me as a ticket out of Georgia. This was </a:t>
            </a:r>
            <a:r>
              <a:rPr lang="en-US" dirty="0" err="1" smtClean="0">
                <a:solidFill>
                  <a:srgbClr val="000000"/>
                </a:solidFill>
                <a:latin typeface="Garamond" pitchFamily="16" charset="0"/>
                <a:ea typeface="ＭＳ Ｐゴシック" pitchFamily="32" charset="-128"/>
                <a:cs typeface="Times New Roman" pitchFamily="16" charset="0"/>
              </a:rPr>
              <a:t>za</a:t>
            </a:r>
            <a:r>
              <a:rPr lang="en-US" dirty="0" smtClean="0">
                <a:solidFill>
                  <a:srgbClr val="000000"/>
                </a:solidFill>
                <a:latin typeface="Garamond" pitchFamily="16" charset="0"/>
                <a:ea typeface="ＭＳ Ｐゴシック" pitchFamily="32" charset="-128"/>
                <a:cs typeface="Times New Roman" pitchFamily="16" charset="0"/>
              </a:rPr>
              <a:t> </a:t>
            </a:r>
            <a:r>
              <a:rPr lang="en-US" dirty="0" err="1" smtClean="0">
                <a:solidFill>
                  <a:srgbClr val="000000"/>
                </a:solidFill>
                <a:latin typeface="Garamond" pitchFamily="16" charset="0"/>
                <a:ea typeface="ＭＳ Ｐゴシック" pitchFamily="32" charset="-128"/>
                <a:cs typeface="Times New Roman" pitchFamily="16" charset="0"/>
              </a:rPr>
              <a:t>stolom</a:t>
            </a:r>
            <a:r>
              <a:rPr lang="en-US" dirty="0" smtClean="0">
                <a:solidFill>
                  <a:srgbClr val="000000"/>
                </a:solidFill>
                <a:latin typeface="Garamond" pitchFamily="16" charset="0"/>
                <a:ea typeface="ＭＳ Ｐゴシック" pitchFamily="32" charset="-128"/>
                <a:cs typeface="Times New Roman" pitchFamily="16" charset="0"/>
              </a:rPr>
              <a:t>, a celebration of </a:t>
            </a:r>
            <a:r>
              <a:rPr lang="en-US" dirty="0" err="1" smtClean="0">
                <a:solidFill>
                  <a:srgbClr val="000000"/>
                </a:solidFill>
                <a:latin typeface="Garamond" pitchFamily="16" charset="0"/>
                <a:ea typeface="ＭＳ Ｐゴシック" pitchFamily="32" charset="-128"/>
                <a:cs typeface="Times New Roman" pitchFamily="16" charset="0"/>
              </a:rPr>
              <a:t>Pascha</a:t>
            </a:r>
            <a:r>
              <a:rPr lang="en-US" dirty="0" smtClean="0">
                <a:solidFill>
                  <a:srgbClr val="000000"/>
                </a:solidFill>
                <a:latin typeface="Garamond" pitchFamily="16" charset="0"/>
                <a:ea typeface="ＭＳ Ｐゴシック" pitchFamily="32" charset="-128"/>
                <a:cs typeface="Times New Roman" pitchFamily="16" charset="0"/>
              </a:rPr>
              <a:t> and </a:t>
            </a:r>
            <a:r>
              <a:rPr lang="en-US" dirty="0" err="1" smtClean="0">
                <a:solidFill>
                  <a:srgbClr val="000000"/>
                </a:solidFill>
                <a:latin typeface="Garamond" pitchFamily="16" charset="0"/>
                <a:ea typeface="ＭＳ Ｐゴシック" pitchFamily="32" charset="-128"/>
                <a:cs typeface="Times New Roman" pitchFamily="16" charset="0"/>
              </a:rPr>
              <a:t>Galya’s</a:t>
            </a:r>
            <a:r>
              <a:rPr lang="en-US" dirty="0" smtClean="0">
                <a:solidFill>
                  <a:srgbClr val="000000"/>
                </a:solidFill>
                <a:latin typeface="Garamond" pitchFamily="16" charset="0"/>
                <a:ea typeface="ＭＳ Ｐゴシック" pitchFamily="32" charset="-128"/>
                <a:cs typeface="Times New Roman" pitchFamily="16" charset="0"/>
              </a:rPr>
              <a:t> birthday combined. They were all significantly older than me (in their 50s and 60s), and all talking at once, and all rather loudly. I didn’t feel comfortable interrupting (although I know it wouldn’t have been offensive to them — I just can’t seem to shake that part of my upbringing), and I didn’t feel comfortable telling them to mind their own business. I </a:t>
            </a:r>
            <a:r>
              <a:rPr lang="en-US" dirty="0">
                <a:solidFill>
                  <a:srgbClr val="000000"/>
                </a:solidFill>
                <a:latin typeface="Garamond" pitchFamily="16" charset="0"/>
                <a:ea typeface="ＭＳ Ｐゴシック" pitchFamily="32" charset="-128"/>
                <a:cs typeface="Times New Roman" pitchFamily="16" charset="0"/>
              </a:rPr>
              <a:t>need to figure out how to say “Thanks for your concern, but I’ve got this one covered.” And introduce a new topic of conversation”.</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dirty="0" smtClean="0">
                <a:solidFill>
                  <a:srgbClr val="000000"/>
                </a:solidFill>
                <a:latin typeface="Garamond" pitchFamily="16" charset="0"/>
                <a:ea typeface="ＭＳ Ｐゴシック" pitchFamily="32" charset="-128"/>
                <a:cs typeface="+mn-cs"/>
              </a:rPr>
              <a:t>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dirty="0" smtClean="0">
              <a:solidFill>
                <a:srgbClr val="000000"/>
              </a:solidFill>
              <a:latin typeface="Garamond" pitchFamily="16" charset="0"/>
              <a:ea typeface="ＭＳ Ｐゴシック" pitchFamily="32" charset="-128"/>
              <a:cs typeface="+mn-cs"/>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Flagship 2010</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mn-cs"/>
              </a:rPr>
              <a:t>Level 3 ICC challenge: negotiating the cultural and generational gap with necessary skill.</a:t>
            </a:r>
          </a:p>
        </p:txBody>
      </p:sp>
    </p:spTree>
    <p:extLst>
      <p:ext uri="{BB962C8B-B14F-4D97-AF65-F5344CB8AC3E}">
        <p14:creationId xmlns:p14="http://schemas.microsoft.com/office/powerpoint/2010/main" val="3451806324"/>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
          <p:cNvSpPr>
            <a:spLocks noChangeArrowheads="1"/>
          </p:cNvSpPr>
          <p:nvPr/>
        </p:nvSpPr>
        <p:spPr bwMode="auto">
          <a:xfrm>
            <a:off x="838200" y="711200"/>
            <a:ext cx="79248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600" dirty="0" smtClean="0">
                <a:solidFill>
                  <a:srgbClr val="000000"/>
                </a:solidFill>
                <a:latin typeface="Garamond" pitchFamily="16" charset="0"/>
                <a:ea typeface="ＭＳ Ｐゴシック" pitchFamily="32" charset="-128"/>
                <a:cs typeface="Times New Roman" pitchFamily="16" charset="0"/>
              </a:rPr>
              <a:t>“It is snowing here now and I have never seen snow before. As such, my vocabulary for this type of weather and environment is severely lacking. For the next two weeks I plan to learn all of the necessary words to describe this type of weather. I already know the difference between </a:t>
            </a:r>
            <a:r>
              <a:rPr lang="en-US" sz="2600" b="1" dirty="0" err="1" smtClean="0">
                <a:solidFill>
                  <a:srgbClr val="000000"/>
                </a:solidFill>
                <a:latin typeface="Garamond" pitchFamily="16" charset="0"/>
                <a:ea typeface="ＭＳ Ｐゴシック" pitchFamily="32" charset="-128"/>
                <a:cs typeface="Times New Roman" pitchFamily="16" charset="0"/>
              </a:rPr>
              <a:t>метель</a:t>
            </a:r>
            <a:r>
              <a:rPr lang="en-US" sz="2600" dirty="0" smtClean="0">
                <a:solidFill>
                  <a:srgbClr val="000000"/>
                </a:solidFill>
                <a:latin typeface="Garamond" pitchFamily="16" charset="0"/>
                <a:ea typeface="ＭＳ Ｐゴシック" pitchFamily="32" charset="-128"/>
                <a:cs typeface="Times New Roman" pitchFamily="16" charset="0"/>
              </a:rPr>
              <a:t>  and </a:t>
            </a:r>
            <a:r>
              <a:rPr lang="en-US" sz="2600" dirty="0" err="1" smtClean="0">
                <a:solidFill>
                  <a:srgbClr val="000000"/>
                </a:solidFill>
                <a:latin typeface="Garamond" pitchFamily="16" charset="0"/>
                <a:ea typeface="ＭＳ Ｐゴシック" pitchFamily="32" charset="-128"/>
                <a:cs typeface="Times New Roman" pitchFamily="16" charset="0"/>
              </a:rPr>
              <a:t>вьюга</a:t>
            </a:r>
            <a:r>
              <a:rPr lang="en-US" sz="2600" dirty="0" smtClean="0">
                <a:solidFill>
                  <a:srgbClr val="000000"/>
                </a:solidFill>
                <a:latin typeface="Garamond" pitchFamily="16" charset="0"/>
                <a:ea typeface="ＭＳ Ｐゴシック" pitchFamily="32" charset="-128"/>
                <a:cs typeface="Times New Roman" pitchFamily="16" charset="0"/>
              </a:rPr>
              <a:t> and know what a </a:t>
            </a:r>
            <a:r>
              <a:rPr lang="en-US" sz="2600" dirty="0" err="1" smtClean="0">
                <a:solidFill>
                  <a:srgbClr val="000000"/>
                </a:solidFill>
                <a:latin typeface="Garamond" pitchFamily="16" charset="0"/>
                <a:ea typeface="ＭＳ Ｐゴシック" pitchFamily="32" charset="-128"/>
                <a:cs typeface="Times New Roman" pitchFamily="16" charset="0"/>
              </a:rPr>
              <a:t>сосулька</a:t>
            </a:r>
            <a:r>
              <a:rPr lang="en-US" sz="2600" dirty="0" smtClean="0">
                <a:solidFill>
                  <a:srgbClr val="000000"/>
                </a:solidFill>
                <a:latin typeface="Garamond" pitchFamily="16" charset="0"/>
                <a:ea typeface="ＭＳ Ｐゴシック" pitchFamily="32" charset="-128"/>
                <a:cs typeface="Times New Roman" pitchFamily="16" charset="0"/>
              </a:rPr>
              <a:t> is. Today I even made a </a:t>
            </a:r>
            <a:r>
              <a:rPr lang="en-US" sz="2600" dirty="0" err="1" smtClean="0">
                <a:solidFill>
                  <a:srgbClr val="000000"/>
                </a:solidFill>
                <a:latin typeface="Garamond" pitchFamily="16" charset="0"/>
                <a:ea typeface="ＭＳ Ｐゴシック" pitchFamily="32" charset="-128"/>
                <a:cs typeface="Times New Roman" pitchFamily="16" charset="0"/>
              </a:rPr>
              <a:t>снеговик</a:t>
            </a:r>
            <a:r>
              <a:rPr lang="en-US" sz="2600" dirty="0" smtClean="0">
                <a:solidFill>
                  <a:srgbClr val="000000"/>
                </a:solidFill>
                <a:latin typeface="Garamond" pitchFamily="16" charset="0"/>
                <a:ea typeface="ＭＳ Ｐゴシック" pitchFamily="32" charset="-128"/>
                <a:cs typeface="Times New Roman" pitchFamily="16" charset="0"/>
              </a:rPr>
              <a:t>. I love the snow!”</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3000" dirty="0" smtClean="0">
              <a:solidFill>
                <a:srgbClr val="000000"/>
              </a:solidFill>
              <a:latin typeface="Garamond" pitchFamily="16" charset="0"/>
              <a:ea typeface="ＭＳ Ｐゴシック" pitchFamily="32" charset="-128"/>
              <a:cs typeface="Times New Roman" pitchFamily="16" charset="0"/>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	Flagship 2010</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Level I  IC encounter, word-level; affect. </a:t>
            </a:r>
            <a:r>
              <a:rPr lang="en-US" sz="2800" dirty="0" smtClean="0">
                <a:solidFill>
                  <a:srgbClr val="000000"/>
                </a:solidFill>
                <a:latin typeface="Garamond" pitchFamily="16" charset="0"/>
                <a:ea typeface="ＭＳ Ｐゴシック" pitchFamily="32" charset="-128"/>
                <a:cs typeface="Times New Roman" pitchFamily="16" charset="0"/>
              </a:rPr>
              <a:t>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800" dirty="0" smtClean="0">
              <a:solidFill>
                <a:srgbClr val="000000"/>
              </a:solidFill>
              <a:latin typeface="Garamond" pitchFamily="16" charset="0"/>
              <a:ea typeface="ＭＳ Ｐゴシック" pitchFamily="32" charset="-128"/>
              <a:cs typeface="Times New Roman" pitchFamily="16" charset="0"/>
            </a:endParaRPr>
          </a:p>
        </p:txBody>
      </p:sp>
    </p:spTree>
    <p:extLst>
      <p:ext uri="{BB962C8B-B14F-4D97-AF65-F5344CB8AC3E}">
        <p14:creationId xmlns:p14="http://schemas.microsoft.com/office/powerpoint/2010/main" val="3588417472"/>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p:cNvSpPr>
            <a:spLocks noChangeArrowheads="1"/>
          </p:cNvSpPr>
          <p:nvPr/>
        </p:nvSpPr>
        <p:spPr bwMode="auto">
          <a:xfrm>
            <a:off x="762000" y="803275"/>
            <a:ext cx="8001000" cy="5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600" dirty="0" smtClean="0">
                <a:solidFill>
                  <a:srgbClr val="000000"/>
                </a:solidFill>
                <a:latin typeface="Garamond" pitchFamily="16" charset="0"/>
                <a:ea typeface="ＭＳ Ｐゴシック" pitchFamily="32" charset="-128"/>
                <a:cs typeface="Times New Roman" pitchFamily="16" charset="0"/>
              </a:rPr>
              <a:t>“I am so excited that I am starting to pick up on cultural references in people’s speech. When we started the </a:t>
            </a:r>
            <a:r>
              <a:rPr lang="en-US" sz="2600" dirty="0" err="1" smtClean="0">
                <a:solidFill>
                  <a:srgbClr val="000000"/>
                </a:solidFill>
                <a:latin typeface="Garamond" pitchFamily="16" charset="0"/>
                <a:ea typeface="ＭＳ Ｐゴシック" pitchFamily="32" charset="-128"/>
                <a:cs typeface="Times New Roman" pitchFamily="16" charset="0"/>
              </a:rPr>
              <a:t>kino</a:t>
            </a:r>
            <a:r>
              <a:rPr lang="en-US" sz="2600" dirty="0" smtClean="0">
                <a:solidFill>
                  <a:srgbClr val="000000"/>
                </a:solidFill>
                <a:latin typeface="Garamond" pitchFamily="16" charset="0"/>
                <a:ea typeface="ＭＳ Ｐゴシック" pitchFamily="32" charset="-128"/>
                <a:cs typeface="Times New Roman" pitchFamily="16" charset="0"/>
              </a:rPr>
              <a:t> class, I had my doubts that memorizing a hunch of quotes from movies was going to be useful - but I was wrong; since I’ve started listening for them, I’ve been hearing these references all over. Makes me wonder what I thought they meant before I knew where they were from?”</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3000" dirty="0" smtClean="0">
              <a:solidFill>
                <a:srgbClr val="000000"/>
              </a:solidFill>
              <a:latin typeface="Garamond" pitchFamily="16" charset="0"/>
              <a:ea typeface="ＭＳ Ｐゴシック" pitchFamily="32" charset="-128"/>
              <a:cs typeface="Times New Roman" pitchFamily="16" charset="0"/>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3000" dirty="0" smtClean="0">
                <a:solidFill>
                  <a:srgbClr val="000000"/>
                </a:solidFill>
                <a:latin typeface="Garamond" pitchFamily="16" charset="0"/>
                <a:ea typeface="ＭＳ Ｐゴシック" pitchFamily="32" charset="-128"/>
                <a:cs typeface="Times New Roman" pitchFamily="16" charset="0"/>
              </a:rPr>
              <a:t>												</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Flagship 2010</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Level III: ICC – can understand a make use of embedded cultural references and expression.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1800" dirty="0" smtClean="0">
              <a:solidFill>
                <a:srgbClr val="000000"/>
              </a:solidFill>
              <a:latin typeface="Garamond" pitchFamily="16" charset="0"/>
              <a:ea typeface="ＭＳ Ｐゴシック" pitchFamily="32" charset="-128"/>
              <a:cs typeface="Times New Roman" pitchFamily="16" charset="0"/>
            </a:endParaRPr>
          </a:p>
        </p:txBody>
      </p:sp>
    </p:spTree>
    <p:extLst>
      <p:ext uri="{BB962C8B-B14F-4D97-AF65-F5344CB8AC3E}">
        <p14:creationId xmlns:p14="http://schemas.microsoft.com/office/powerpoint/2010/main" val="4015153680"/>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
          <p:cNvSpPr>
            <a:spLocks noChangeArrowheads="1"/>
          </p:cNvSpPr>
          <p:nvPr/>
        </p:nvSpPr>
        <p:spPr bwMode="auto">
          <a:xfrm>
            <a:off x="685800" y="587375"/>
            <a:ext cx="8001000" cy="520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600" dirty="0" smtClean="0">
                <a:solidFill>
                  <a:srgbClr val="000000"/>
                </a:solidFill>
                <a:latin typeface="Garamond" pitchFamily="16" charset="0"/>
                <a:ea typeface="ＭＳ Ｐゴシック" pitchFamily="32" charset="-128"/>
                <a:cs typeface="Times New Roman" pitchFamily="16" charset="0"/>
              </a:rPr>
              <a:t>“There is not one specific episode that stands out in my mind for this past reporting period.  I have noticed a general comfort with the language.  Where in the past I may have avoided an encounter due to perceived language restrictions, now I gladly engage in conversation, knowing that my Russian is good enough to get me through just about any daily experience that this country can throw at me”.</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2600" dirty="0" smtClean="0">
              <a:solidFill>
                <a:srgbClr val="000000"/>
              </a:solidFill>
              <a:latin typeface="Garamond" pitchFamily="16" charset="0"/>
              <a:ea typeface="ＭＳ Ｐゴシック" pitchFamily="32" charset="-128"/>
              <a:cs typeface="Times New Roman" pitchFamily="16" charset="0"/>
            </a:endParaRP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2600" dirty="0" smtClean="0">
                <a:solidFill>
                  <a:srgbClr val="000000"/>
                </a:solidFill>
                <a:latin typeface="Garamond" pitchFamily="16" charset="0"/>
                <a:ea typeface="ＭＳ Ｐゴシック" pitchFamily="32" charset="-128"/>
                <a:cs typeface="Times New Roman" pitchFamily="16" charset="0"/>
              </a:rPr>
              <a:t>												</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Flagship 2010</a:t>
            </a:r>
          </a:p>
          <a:p>
            <a:pPr algn="just">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800" dirty="0" smtClean="0">
                <a:solidFill>
                  <a:srgbClr val="000000"/>
                </a:solidFill>
                <a:latin typeface="Garamond" pitchFamily="16" charset="0"/>
                <a:ea typeface="ＭＳ Ｐゴシック" pitchFamily="32" charset="-128"/>
                <a:cs typeface="Times New Roman" pitchFamily="16" charset="0"/>
              </a:rPr>
              <a:t>Level III: able to participate in most social, practical and professional interactions, including those which may require a range of formal and informal language and behavior. </a:t>
            </a:r>
          </a:p>
          <a:p>
            <a:pPr>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1800" dirty="0" smtClean="0">
              <a:solidFill>
                <a:srgbClr val="000000"/>
              </a:solidFill>
              <a:latin typeface="Garamond" pitchFamily="16" charset="0"/>
              <a:ea typeface="ＭＳ Ｐゴシック" pitchFamily="32" charset="-128"/>
              <a:cs typeface="Times New Roman" pitchFamily="16" charset="0"/>
            </a:endParaRPr>
          </a:p>
        </p:txBody>
      </p:sp>
    </p:spTree>
    <p:extLst>
      <p:ext uri="{BB962C8B-B14F-4D97-AF65-F5344CB8AC3E}">
        <p14:creationId xmlns:p14="http://schemas.microsoft.com/office/powerpoint/2010/main" val="1175010683"/>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1"/>
          <p:cNvSpPr txBox="1">
            <a:spLocks noChangeArrowheads="1"/>
          </p:cNvSpPr>
          <p:nvPr/>
        </p:nvSpPr>
        <p:spPr bwMode="auto">
          <a:xfrm>
            <a:off x="457200" y="0"/>
            <a:ext cx="8228013"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1pPr>
            <a:lvl2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2pPr>
            <a:lvl3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3pPr>
            <a:lvl4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4pPr>
            <a:lvl5pP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5pPr>
            <a:lvl6pPr marL="25146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6pPr>
            <a:lvl7pPr marL="29718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7pPr>
            <a:lvl8pPr marL="34290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8pPr>
            <a:lvl9pPr marL="3886200" indent="-228600" defTabSz="457200" eaLnBrk="0" fontAlgn="base" hangingPunct="0">
              <a:spcBef>
                <a:spcPct val="0"/>
              </a:spcBef>
              <a:spcAft>
                <a:spcPct val="0"/>
              </a:spcAft>
              <a:buClr>
                <a:srgbClr val="000000"/>
              </a:buClr>
              <a:buSzPct val="100000"/>
              <a:buFont typeface="Times New Roman" pitchFamily="16"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chemeClr val="bg1"/>
                </a:solidFill>
                <a:latin typeface="Arial" charset="0"/>
                <a:ea typeface="ＭＳ Ｐゴシック" pitchFamily="32" charset="-128"/>
              </a:defRPr>
            </a:lvl9pPr>
          </a:lstStyle>
          <a:p>
            <a:pPr eaLnBrk="1" hangingPunct="1">
              <a:buFont typeface="Times New Roman" pitchFamily="16" charset="0"/>
              <a:buNone/>
            </a:pPr>
            <a:r>
              <a:rPr lang="en-US" sz="4000" smtClean="0">
                <a:solidFill>
                  <a:srgbClr val="003399"/>
                </a:solidFill>
                <a:latin typeface="Garamond" pitchFamily="16" charset="0"/>
                <a:cs typeface="+mn-cs"/>
              </a:rPr>
              <a:t>Level 3: Identity Competence</a:t>
            </a:r>
          </a:p>
        </p:txBody>
      </p:sp>
      <p:sp>
        <p:nvSpPr>
          <p:cNvPr id="54274" name="Text Box 2"/>
          <p:cNvSpPr txBox="1">
            <a:spLocks noChangeArrowheads="1"/>
          </p:cNvSpPr>
          <p:nvPr/>
        </p:nvSpPr>
        <p:spPr bwMode="auto">
          <a:xfrm>
            <a:off x="609600" y="1295400"/>
            <a:ext cx="8228013" cy="4529138"/>
          </a:xfrm>
          <a:prstGeom prst="rect">
            <a:avLst/>
          </a:prstGeom>
          <a:noFill/>
          <a:ln w="9525">
            <a:noFill/>
            <a:round/>
            <a:headEnd/>
            <a:tailEnd/>
          </a:ln>
          <a:effectLst/>
        </p:spPr>
        <p:txBody>
          <a:bodyPr lIns="90000" tIns="46800" rIns="90000" bIns="46800"/>
          <a:lstStyle/>
          <a:p>
            <a:pPr>
              <a:spcBef>
                <a:spcPts val="750"/>
              </a:spcBef>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US" sz="2000" dirty="0" smtClean="0">
                <a:solidFill>
                  <a:srgbClr val="000000"/>
                </a:solidFill>
                <a:latin typeface="Garamond"/>
                <a:ea typeface="ＭＳ Ｐゴシック" pitchFamily="32" charset="-128"/>
                <a:cs typeface="+mn-cs"/>
              </a:rPr>
              <a:t>“And </a:t>
            </a:r>
            <a:r>
              <a:rPr lang="en-US" sz="2000" dirty="0">
                <a:solidFill>
                  <a:srgbClr val="000000"/>
                </a:solidFill>
                <a:latin typeface="Garamond"/>
                <a:ea typeface="ＭＳ Ｐゴシック" pitchFamily="32" charset="-128"/>
                <a:cs typeface="+mn-cs"/>
              </a:rPr>
              <a:t>then we talked about her boyfriend and what’s wrong with him.  Maybe this is just a normal conversation for anyone to have, I only had to ask one word, and I was pretty mistake-free, not a big deal, except that I was trying to be convincing and be really supportive.  She [the host family sister] thanked me for all the great advice and support and [said] she felt much better having talked to me about it.   Among my friends at home I often play this role, and to have been unable to play this part until now is to have effectively become another person or, at the very least, to have not been fully me.  It’s like the American- me and the Russian-me are beginning to mesh better.   I like that.  I like that a lot.  Being able to be (almost) completely yourself in a foreign language in a foreign land makes one feel a whole lot less like a monkey on a tricycle.”   </a:t>
            </a:r>
          </a:p>
          <a:p>
            <a:pPr>
              <a:spcBef>
                <a:spcPts val="750"/>
              </a:spcBef>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US" sz="2000" dirty="0">
                <a:solidFill>
                  <a:srgbClr val="000000"/>
                </a:solidFill>
                <a:latin typeface="Garamond"/>
                <a:ea typeface="ＭＳ Ｐゴシック" pitchFamily="32" charset="-128"/>
                <a:cs typeface="+mn-cs"/>
              </a:rPr>
              <a:t> </a:t>
            </a:r>
          </a:p>
          <a:p>
            <a:pPr>
              <a:spcBef>
                <a:spcPts val="750"/>
              </a:spcBef>
              <a:buFont typeface="Times New Roman" pitchFamily="16"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US" sz="2000" dirty="0">
                <a:solidFill>
                  <a:srgbClr val="000000"/>
                </a:solidFill>
                <a:latin typeface="Garamond"/>
                <a:ea typeface="ＭＳ Ｐゴシック" pitchFamily="32" charset="-128"/>
                <a:cs typeface="+mn-cs"/>
              </a:rPr>
              <a:t>LUR Russian Flagship Report (February) </a:t>
            </a:r>
          </a:p>
        </p:txBody>
      </p:sp>
    </p:spTree>
    <p:extLst>
      <p:ext uri="{BB962C8B-B14F-4D97-AF65-F5344CB8AC3E}">
        <p14:creationId xmlns:p14="http://schemas.microsoft.com/office/powerpoint/2010/main" val="2611291310"/>
      </p:ext>
    </p:extLst>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ext Box 1"/>
          <p:cNvSpPr txBox="1">
            <a:spLocks noChangeArrowheads="1"/>
          </p:cNvSpPr>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r>
              <a:rPr lang="en-US" sz="4200">
                <a:solidFill>
                  <a:srgbClr val="003399"/>
                </a:solidFill>
                <a:latin typeface="Garamond" charset="0"/>
              </a:rPr>
              <a:t>Thank you!</a:t>
            </a:r>
          </a:p>
        </p:txBody>
      </p:sp>
      <p:sp>
        <p:nvSpPr>
          <p:cNvPr id="55298" name="Text Box 2"/>
          <p:cNvSpPr txBox="1">
            <a:spLocks noChangeArrowheads="1"/>
          </p:cNvSpPr>
          <p:nvPr/>
        </p:nvSpPr>
        <p:spPr bwMode="auto">
          <a:xfrm>
            <a:off x="457200" y="2057400"/>
            <a:ext cx="8229600" cy="4073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0000" tIns="46800" rIns="90000" bIns="46800"/>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5pPr>
            <a:lvl6pPr marL="25146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6pPr>
            <a:lvl7pPr marL="29718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7pPr>
            <a:lvl8pPr marL="34290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8pPr>
            <a:lvl9pPr marL="3886200" indent="-228600" fontAlgn="base">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FFFFFF"/>
                </a:solidFill>
                <a:latin typeface="Arial" charset="0"/>
                <a:ea typeface="ＭＳ Ｐゴシック" charset="0"/>
                <a:cs typeface="ＭＳ Ｐゴシック" charset="0"/>
              </a:defRPr>
            </a:lvl9pPr>
          </a:lstStyle>
          <a:p>
            <a:pPr algn="ctr">
              <a:spcBef>
                <a:spcPts val="750"/>
              </a:spcBef>
            </a:pPr>
            <a:r>
              <a:rPr lang="en-US" sz="4000">
                <a:solidFill>
                  <a:srgbClr val="000000"/>
                </a:solidFill>
                <a:latin typeface="Garamond" charset="0"/>
              </a:rPr>
              <a:t>Dan E. Davidson</a:t>
            </a:r>
          </a:p>
          <a:p>
            <a:pPr algn="ctr">
              <a:spcBef>
                <a:spcPts val="750"/>
              </a:spcBef>
            </a:pPr>
            <a:r>
              <a:rPr lang="en-US" sz="4000">
                <a:solidFill>
                  <a:srgbClr val="000000"/>
                </a:solidFill>
                <a:latin typeface="Garamond" charset="0"/>
              </a:rPr>
              <a:t>davidson@americancouncils.org</a:t>
            </a:r>
          </a:p>
          <a:p>
            <a:pPr algn="ctr">
              <a:spcBef>
                <a:spcPts val="750"/>
              </a:spcBef>
            </a:pPr>
            <a:r>
              <a:rPr lang="en-US" sz="3600">
                <a:solidFill>
                  <a:srgbClr val="000000"/>
                </a:solidFill>
                <a:latin typeface="Garamond" charset="0"/>
              </a:rPr>
              <a:t>(202) 833 7522</a:t>
            </a:r>
          </a:p>
          <a:p>
            <a:pPr algn="ctr">
              <a:spcBef>
                <a:spcPts val="750"/>
              </a:spcBef>
            </a:pPr>
            <a:endParaRPr lang="en-US" sz="3600">
              <a:solidFill>
                <a:srgbClr val="000000"/>
              </a:solidFill>
              <a:latin typeface="Garamond" charset="0"/>
            </a:endParaRPr>
          </a:p>
        </p:txBody>
      </p:sp>
      <p:pic>
        <p:nvPicPr>
          <p:cNvPr id="552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5715000"/>
            <a:ext cx="8153400" cy="3698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Tree>
  </p:cSld>
  <p:clrMapOvr>
    <a:masterClrMapping/>
  </p:clrMapOvr>
  <p:transition xmlns:p14="http://schemas.microsoft.com/office/powerpoint/2010/main" spd="slow">
    <p:fade/>
  </p:transition>
  <p:timing>
    <p:tnLst>
      <p:par>
        <p:cTn xmlns:p14="http://schemas.microsoft.com/office/powerpoint/2010/mai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Garamond"/>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charset="0"/>
          <a:buNone/>
          <a:tabLst/>
          <a:defRPr kumimoji="0" lang="en-GB" sz="2400" b="0" i="0" u="none" strike="noStrike" cap="none" normalizeH="0" baseline="0">
            <a:ln>
              <a:noFill/>
            </a:ln>
            <a:solidFill>
              <a:schemeClr val="bg1"/>
            </a:solidFill>
            <a:effectLst/>
            <a:latin typeface="Arial" charset="0"/>
            <a:ea typeface="ＭＳ Ｐゴシック" charset="0"/>
            <a:cs typeface="ＭＳ Ｐゴシック"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charset="0"/>
          <a:buNone/>
          <a:tabLst/>
          <a:defRPr kumimoji="0" lang="en-GB" sz="2400" b="0" i="0" u="none" strike="noStrike" cap="none" normalizeH="0" baseline="0">
            <a:ln>
              <a:noFill/>
            </a:ln>
            <a:solidFill>
              <a:schemeClr val="bg1"/>
            </a:solidFill>
            <a:effectLst/>
            <a:latin typeface="Arial" charset="0"/>
            <a:ea typeface="ＭＳ Ｐゴシック" charset="0"/>
            <a:cs typeface="ＭＳ Ｐゴシック"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Garamond"/>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charset="0"/>
          <a:buNone/>
          <a:tabLst/>
          <a:defRPr kumimoji="0" lang="en-GB" sz="2400" b="0" i="0" u="none" strike="noStrike" cap="none" normalizeH="0" baseline="0">
            <a:ln>
              <a:noFill/>
            </a:ln>
            <a:solidFill>
              <a:schemeClr val="bg1"/>
            </a:solidFill>
            <a:effectLst/>
            <a:latin typeface="Arial" charset="0"/>
            <a:ea typeface="ＭＳ Ｐゴシック" charset="0"/>
            <a:cs typeface="ＭＳ Ｐゴシック"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charset="0"/>
          <a:buNone/>
          <a:tabLst/>
          <a:defRPr kumimoji="0" lang="en-GB" sz="2400" b="0" i="0" u="none" strike="noStrike" cap="none" normalizeH="0" baseline="0">
            <a:ln>
              <a:noFill/>
            </a:ln>
            <a:solidFill>
              <a:schemeClr val="bg1"/>
            </a:solidFill>
            <a:effectLst/>
            <a:latin typeface="Arial" charset="0"/>
            <a:ea typeface="ＭＳ Ｐゴシック" charset="0"/>
            <a:cs typeface="ＭＳ Ｐゴシック"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Garamond"/>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2400" b="0" i="0" u="none" strike="noStrike" cap="none" normalizeH="0" baseline="0" smtClean="0">
            <a:ln>
              <a:noFill/>
            </a:ln>
            <a:solidFill>
              <a:schemeClr val="bg1"/>
            </a:solidFill>
            <a:effectLst/>
            <a:latin typeface="Arial" charset="0"/>
            <a:ea typeface="ＭＳ Ｐゴシック" pitchFamily="32"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2400" b="0" i="0" u="none" strike="noStrike" cap="none" normalizeH="0" baseline="0" smtClean="0">
            <a:ln>
              <a:noFill/>
            </a:ln>
            <a:solidFill>
              <a:schemeClr val="bg1"/>
            </a:solidFill>
            <a:effectLst/>
            <a:latin typeface="Arial" charset="0"/>
            <a:ea typeface="ＭＳ Ｐゴシック" pitchFamily="32" charset="-128"/>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Edge">
  <a:themeElements>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fontScheme name="Edge">
      <a:majorFont>
        <a:latin typeface="Garamon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2077</TotalTime>
  <Words>3660</Words>
  <Application>Microsoft Macintosh PowerPoint</Application>
  <PresentationFormat>On-screen Show (4:3)</PresentationFormat>
  <Paragraphs>641</Paragraphs>
  <Slides>61</Slides>
  <Notes>42</Notes>
  <HiddenSlides>0</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61</vt:i4>
      </vt:variant>
    </vt:vector>
  </HeadingPairs>
  <TitlesOfParts>
    <vt:vector size="66" baseType="lpstr">
      <vt:lpstr>Office Theme</vt:lpstr>
      <vt:lpstr>Office Theme</vt:lpstr>
      <vt:lpstr>1_Office Theme</vt:lpstr>
      <vt:lpstr>Edge</vt:lpstr>
      <vt:lpstr>Chart</vt:lpstr>
      <vt:lpstr>PowerPoint Presentation</vt:lpstr>
      <vt:lpstr>PowerPoint Presentation</vt:lpstr>
      <vt:lpstr>PowerPoint Presentation</vt:lpstr>
      <vt:lpstr>PowerPoint Presentation</vt:lpstr>
      <vt:lpstr>Need to examine the simultaneous development of L-2 and Intercultural Communicative Competence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Arabic Overseas Flagship Program  (N=81)                                  OPI Scores for 2007- 2011 Academic Year Program</vt:lpstr>
      <vt:lpstr>Comparisons of Pre- and Post-program Reading Scores: Arabic Overseas Flagship Program, 2009-2011 (N=57) </vt:lpstr>
      <vt:lpstr>Comparisons of Pre- and Post-program Listening Scores: Arabic Overseas Flagship Program, 2009–2011 (N=57)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Pathways to 3 and above:  What the evidence shows  </vt:lpstr>
      <vt:lpstr>PowerPoint Presentation</vt:lpstr>
      <vt:lpstr>PowerPoint Presentation</vt:lpstr>
      <vt:lpstr>PowerPoint Presentation</vt:lpstr>
      <vt:lpstr>Socio-pragmatics at Level 3</vt:lpstr>
      <vt:lpstr>From The Subjective Worlds of Russian and American Youth: Success/Успех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sbazarova</dc:creator>
  <cp:lastModifiedBy>Dan Davidson</cp:lastModifiedBy>
  <cp:revision>194</cp:revision>
  <cp:lastPrinted>2012-02-09T21:33:42Z</cp:lastPrinted>
  <dcterms:created xsi:type="dcterms:W3CDTF">2011-11-13T17:31:04Z</dcterms:created>
  <dcterms:modified xsi:type="dcterms:W3CDTF">2012-02-10T14:07:37Z</dcterms:modified>
</cp:coreProperties>
</file>